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8" r:id="rId11"/>
    <p:sldId id="270" r:id="rId12"/>
    <p:sldId id="274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65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22EED-B214-4EFB-8B80-690F1246B5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FA13BF-A94E-44E3-A51D-F2ABAB3120AD}">
      <dgm:prSet phldrT="[Text]"/>
      <dgm:spPr/>
      <dgm:t>
        <a:bodyPr/>
        <a:lstStyle/>
        <a:p>
          <a:r>
            <a:rPr lang="en-US" dirty="0" smtClean="0"/>
            <a:t>Investor LP - $$$</a:t>
          </a:r>
          <a:endParaRPr lang="en-US" dirty="0"/>
        </a:p>
      </dgm:t>
    </dgm:pt>
    <dgm:pt modelId="{C8C53017-9FEE-4E10-9F21-A1C64ADF3B68}" type="parTrans" cxnId="{BA34D1F6-3939-4E55-B7DA-A59FF38E54E4}">
      <dgm:prSet/>
      <dgm:spPr/>
      <dgm:t>
        <a:bodyPr/>
        <a:lstStyle/>
        <a:p>
          <a:endParaRPr lang="en-US"/>
        </a:p>
      </dgm:t>
    </dgm:pt>
    <dgm:pt modelId="{E858DB12-1880-4B3A-A9FF-D4C3117CDD73}" type="sibTrans" cxnId="{BA34D1F6-3939-4E55-B7DA-A59FF38E54E4}">
      <dgm:prSet/>
      <dgm:spPr/>
      <dgm:t>
        <a:bodyPr/>
        <a:lstStyle/>
        <a:p>
          <a:endParaRPr lang="en-US"/>
        </a:p>
      </dgm:t>
    </dgm:pt>
    <dgm:pt modelId="{7CA18F7D-0D97-4CB0-B1F9-B7CCCBD9B764}">
      <dgm:prSet phldrT="[Text]"/>
      <dgm:spPr/>
      <dgm:t>
        <a:bodyPr/>
        <a:lstStyle/>
        <a:p>
          <a:r>
            <a:rPr lang="en-US" dirty="0" smtClean="0"/>
            <a:t>The Investor/Syndicator – LP</a:t>
          </a:r>
          <a:endParaRPr lang="en-US" dirty="0"/>
        </a:p>
      </dgm:t>
    </dgm:pt>
    <dgm:pt modelId="{E8749BBC-EDC2-40F6-B6D9-28A4AC525E61}" type="parTrans" cxnId="{F72C0A75-387C-4845-AE32-36CCC5533338}">
      <dgm:prSet/>
      <dgm:spPr/>
      <dgm:t>
        <a:bodyPr/>
        <a:lstStyle/>
        <a:p>
          <a:endParaRPr lang="en-US"/>
        </a:p>
      </dgm:t>
    </dgm:pt>
    <dgm:pt modelId="{B1578BDE-45E2-4FFC-93D0-9682A6844BD0}" type="sibTrans" cxnId="{F72C0A75-387C-4845-AE32-36CCC5533338}">
      <dgm:prSet/>
      <dgm:spPr/>
      <dgm:t>
        <a:bodyPr/>
        <a:lstStyle/>
        <a:p>
          <a:endParaRPr lang="en-US"/>
        </a:p>
      </dgm:t>
    </dgm:pt>
    <dgm:pt modelId="{9E28F6E9-2A1A-4A0C-A6A6-0F9B2E850DD1}">
      <dgm:prSet phldrT="[Text]"/>
      <dgm:spPr/>
      <dgm:t>
        <a:bodyPr/>
        <a:lstStyle/>
        <a:p>
          <a:r>
            <a:rPr lang="en-US" dirty="0" smtClean="0"/>
            <a:t>The General Partner</a:t>
          </a:r>
          <a:endParaRPr lang="en-US" dirty="0"/>
        </a:p>
      </dgm:t>
    </dgm:pt>
    <dgm:pt modelId="{0D6F2DD4-2767-4F97-8F25-6FBEF8BAAE8D}" type="parTrans" cxnId="{76436E14-B1BE-4AD7-8A5B-7FAC256B0E48}">
      <dgm:prSet/>
      <dgm:spPr/>
      <dgm:t>
        <a:bodyPr/>
        <a:lstStyle/>
        <a:p>
          <a:endParaRPr lang="en-US"/>
        </a:p>
      </dgm:t>
    </dgm:pt>
    <dgm:pt modelId="{0EED2A7C-5BF4-4B05-A6D1-403FCFB86F7E}" type="sibTrans" cxnId="{76436E14-B1BE-4AD7-8A5B-7FAC256B0E48}">
      <dgm:prSet/>
      <dgm:spPr/>
      <dgm:t>
        <a:bodyPr/>
        <a:lstStyle/>
        <a:p>
          <a:endParaRPr lang="en-US"/>
        </a:p>
      </dgm:t>
    </dgm:pt>
    <dgm:pt modelId="{6A8476B7-2387-46D8-8632-30709AE2AA0A}">
      <dgm:prSet phldrT="[Text]"/>
      <dgm:spPr/>
      <dgm:t>
        <a:bodyPr/>
        <a:lstStyle/>
        <a:p>
          <a:r>
            <a:rPr lang="en-US" dirty="0" smtClean="0"/>
            <a:t>The Operating Partnership</a:t>
          </a:r>
          <a:endParaRPr lang="en-US" dirty="0"/>
        </a:p>
      </dgm:t>
    </dgm:pt>
    <dgm:pt modelId="{5CE549B6-88EB-4ECC-B647-798C1F2B063D}" type="parTrans" cxnId="{DDFBDF15-38D8-4C9D-94D6-18FDBB88EB17}">
      <dgm:prSet/>
      <dgm:spPr/>
      <dgm:t>
        <a:bodyPr/>
        <a:lstStyle/>
        <a:p>
          <a:endParaRPr lang="en-US"/>
        </a:p>
      </dgm:t>
    </dgm:pt>
    <dgm:pt modelId="{66550D6A-E516-49BC-81BC-F0DAF024E41D}" type="sibTrans" cxnId="{DDFBDF15-38D8-4C9D-94D6-18FDBB88EB17}">
      <dgm:prSet/>
      <dgm:spPr/>
      <dgm:t>
        <a:bodyPr/>
        <a:lstStyle/>
        <a:p>
          <a:endParaRPr lang="en-US"/>
        </a:p>
      </dgm:t>
    </dgm:pt>
    <dgm:pt modelId="{4D96CF54-585C-405D-8E81-9CDB7EE6F0A2}">
      <dgm:prSet phldrT="[Text]"/>
      <dgm:spPr/>
      <dgm:t>
        <a:bodyPr/>
        <a:lstStyle/>
        <a:p>
          <a:r>
            <a:rPr lang="en-US" dirty="0" smtClean="0"/>
            <a:t>The Project</a:t>
          </a:r>
          <a:endParaRPr lang="en-US" dirty="0"/>
        </a:p>
      </dgm:t>
    </dgm:pt>
    <dgm:pt modelId="{F962C1FF-23C2-4F5B-9966-8EA10431AC92}" type="parTrans" cxnId="{ACFB76A5-D469-45AB-9C79-34F3EFF8726F}">
      <dgm:prSet/>
      <dgm:spPr/>
      <dgm:t>
        <a:bodyPr/>
        <a:lstStyle/>
        <a:p>
          <a:endParaRPr lang="en-US"/>
        </a:p>
      </dgm:t>
    </dgm:pt>
    <dgm:pt modelId="{35176DDE-A7F8-4FD6-A21F-035AF9F87A90}" type="sibTrans" cxnId="{ACFB76A5-D469-45AB-9C79-34F3EFF8726F}">
      <dgm:prSet/>
      <dgm:spPr/>
      <dgm:t>
        <a:bodyPr/>
        <a:lstStyle/>
        <a:p>
          <a:endParaRPr lang="en-US"/>
        </a:p>
      </dgm:t>
    </dgm:pt>
    <dgm:pt modelId="{D3DFE2DF-731D-4CD3-9AA2-B21C14352A38}">
      <dgm:prSet phldrT="[Text]"/>
      <dgm:spPr/>
      <dgm:t>
        <a:bodyPr/>
        <a:lstStyle/>
        <a:p>
          <a:r>
            <a:rPr lang="en-US" dirty="0" smtClean="0"/>
            <a:t>Developer</a:t>
          </a:r>
          <a:endParaRPr lang="en-US" dirty="0"/>
        </a:p>
      </dgm:t>
    </dgm:pt>
    <dgm:pt modelId="{EC73E8EA-9953-435D-B44B-46E88531A3FF}" type="parTrans" cxnId="{15A8FB99-0A56-488B-8AD9-34EC9C727D05}">
      <dgm:prSet/>
      <dgm:spPr/>
      <dgm:t>
        <a:bodyPr/>
        <a:lstStyle/>
        <a:p>
          <a:endParaRPr lang="en-US"/>
        </a:p>
      </dgm:t>
    </dgm:pt>
    <dgm:pt modelId="{D95F4EC1-B54C-434A-B53C-DB9B9FB5DDD6}" type="sibTrans" cxnId="{15A8FB99-0A56-488B-8AD9-34EC9C727D05}">
      <dgm:prSet/>
      <dgm:spPr/>
      <dgm:t>
        <a:bodyPr/>
        <a:lstStyle/>
        <a:p>
          <a:endParaRPr lang="en-US"/>
        </a:p>
      </dgm:t>
    </dgm:pt>
    <dgm:pt modelId="{9DC7BF1E-E630-464A-8BEF-765FF815B6F4}">
      <dgm:prSet phldrT="[Text]"/>
      <dgm:spPr/>
      <dgm:t>
        <a:bodyPr/>
        <a:lstStyle/>
        <a:p>
          <a:r>
            <a:rPr lang="en-US" dirty="0" smtClean="0"/>
            <a:t>Syndicator GP</a:t>
          </a:r>
          <a:endParaRPr lang="en-US" dirty="0"/>
        </a:p>
      </dgm:t>
    </dgm:pt>
    <dgm:pt modelId="{D016A698-8883-41F0-A3B6-33F6A55D3F01}" type="parTrans" cxnId="{CC20329F-A737-4DF4-85DC-8AA15A483306}">
      <dgm:prSet/>
      <dgm:spPr/>
      <dgm:t>
        <a:bodyPr/>
        <a:lstStyle/>
        <a:p>
          <a:endParaRPr lang="en-US"/>
        </a:p>
      </dgm:t>
    </dgm:pt>
    <dgm:pt modelId="{3DDE997B-33B4-4E31-88C3-5C0A1A0C2ECD}" type="sibTrans" cxnId="{CC20329F-A737-4DF4-85DC-8AA15A483306}">
      <dgm:prSet/>
      <dgm:spPr/>
      <dgm:t>
        <a:bodyPr/>
        <a:lstStyle/>
        <a:p>
          <a:endParaRPr lang="en-US"/>
        </a:p>
      </dgm:t>
    </dgm:pt>
    <dgm:pt modelId="{035DB2CA-CC23-430D-9055-4C5A1AD228E0}" type="pres">
      <dgm:prSet presAssocID="{F0A22EED-B214-4EFB-8B80-690F1246B5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7A31EB-1778-4F99-AAB2-80795663AADF}" type="pres">
      <dgm:prSet presAssocID="{9DC7BF1E-E630-464A-8BEF-765FF815B6F4}" presName="hierRoot1" presStyleCnt="0"/>
      <dgm:spPr/>
    </dgm:pt>
    <dgm:pt modelId="{A396562D-8025-4C0A-ABA9-A6E1BD844655}" type="pres">
      <dgm:prSet presAssocID="{9DC7BF1E-E630-464A-8BEF-765FF815B6F4}" presName="composite" presStyleCnt="0"/>
      <dgm:spPr/>
    </dgm:pt>
    <dgm:pt modelId="{886C6CC5-6A57-42FE-8FCA-0A8CBF30B7DE}" type="pres">
      <dgm:prSet presAssocID="{9DC7BF1E-E630-464A-8BEF-765FF815B6F4}" presName="background" presStyleLbl="node0" presStyleIdx="0" presStyleCnt="7"/>
      <dgm:spPr/>
    </dgm:pt>
    <dgm:pt modelId="{9C4EBFBB-A429-4BFF-95DC-8B54893A5CB8}" type="pres">
      <dgm:prSet presAssocID="{9DC7BF1E-E630-464A-8BEF-765FF815B6F4}" presName="text" presStyleLbl="fgAcc0" presStyleIdx="0" presStyleCnt="7" custAng="0" custScaleY="97360" custLinFactX="13469" custLinFactY="-100000" custLinFactNeighborX="100000" custLinFactNeighborY="-193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79043-AB5D-4927-B76F-506B3B57A0E4}" type="pres">
      <dgm:prSet presAssocID="{9DC7BF1E-E630-464A-8BEF-765FF815B6F4}" presName="hierChild2" presStyleCnt="0"/>
      <dgm:spPr/>
    </dgm:pt>
    <dgm:pt modelId="{39C0D4E3-1452-4EF3-A919-104A048BE551}" type="pres">
      <dgm:prSet presAssocID="{3EFA13BF-A94E-44E3-A51D-F2ABAB3120AD}" presName="hierRoot1" presStyleCnt="0"/>
      <dgm:spPr/>
      <dgm:t>
        <a:bodyPr/>
        <a:lstStyle/>
        <a:p>
          <a:endParaRPr lang="en-US"/>
        </a:p>
      </dgm:t>
    </dgm:pt>
    <dgm:pt modelId="{F4AE5C32-3CBA-476C-9D03-90C24E33F858}" type="pres">
      <dgm:prSet presAssocID="{3EFA13BF-A94E-44E3-A51D-F2ABAB3120AD}" presName="composite" presStyleCnt="0"/>
      <dgm:spPr/>
      <dgm:t>
        <a:bodyPr/>
        <a:lstStyle/>
        <a:p>
          <a:endParaRPr lang="en-US"/>
        </a:p>
      </dgm:t>
    </dgm:pt>
    <dgm:pt modelId="{7C01E90E-C0B3-4FBE-8DD2-7291A071AC65}" type="pres">
      <dgm:prSet presAssocID="{3EFA13BF-A94E-44E3-A51D-F2ABAB3120AD}" presName="background" presStyleLbl="node0" presStyleIdx="1" presStyleCnt="7"/>
      <dgm:spPr/>
      <dgm:t>
        <a:bodyPr/>
        <a:lstStyle/>
        <a:p>
          <a:endParaRPr lang="en-US"/>
        </a:p>
      </dgm:t>
    </dgm:pt>
    <dgm:pt modelId="{D3EC91DE-D146-4554-8295-C7CD53228413}" type="pres">
      <dgm:prSet presAssocID="{3EFA13BF-A94E-44E3-A51D-F2ABAB3120AD}" presName="text" presStyleLbl="fgAcc0" presStyleIdx="1" presStyleCnt="7" custScaleY="97360" custLinFactX="32235" custLinFactY="-100000" custLinFactNeighborX="100000" custLinFactNeighborY="-193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8CCADF-E3CC-4B07-97D2-6647B6EF916F}" type="pres">
      <dgm:prSet presAssocID="{3EFA13BF-A94E-44E3-A51D-F2ABAB3120AD}" presName="hierChild2" presStyleCnt="0"/>
      <dgm:spPr/>
      <dgm:t>
        <a:bodyPr/>
        <a:lstStyle/>
        <a:p>
          <a:endParaRPr lang="en-US"/>
        </a:p>
      </dgm:t>
    </dgm:pt>
    <dgm:pt modelId="{4D6C166B-7C64-48F8-A85A-ABE99571CC30}" type="pres">
      <dgm:prSet presAssocID="{7CA18F7D-0D97-4CB0-B1F9-B7CCCBD9B764}" presName="hierRoot1" presStyleCnt="0"/>
      <dgm:spPr/>
    </dgm:pt>
    <dgm:pt modelId="{56C49B96-F63F-4120-AA20-466717931131}" type="pres">
      <dgm:prSet presAssocID="{7CA18F7D-0D97-4CB0-B1F9-B7CCCBD9B764}" presName="composite" presStyleCnt="0"/>
      <dgm:spPr/>
    </dgm:pt>
    <dgm:pt modelId="{3E5FAD0F-F809-456E-A7E2-B14384DA1BB0}" type="pres">
      <dgm:prSet presAssocID="{7CA18F7D-0D97-4CB0-B1F9-B7CCCBD9B764}" presName="background" presStyleLbl="node0" presStyleIdx="2" presStyleCnt="7"/>
      <dgm:spPr/>
    </dgm:pt>
    <dgm:pt modelId="{EAFDFE0C-AB2F-454B-9A55-766884328BE2}" type="pres">
      <dgm:prSet presAssocID="{7CA18F7D-0D97-4CB0-B1F9-B7CCCBD9B764}" presName="text" presStyleLbl="fgAcc0" presStyleIdx="2" presStyleCnt="7" custLinFactY="-39610" custLinFactNeighborX="-508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A1EBD6-1F26-485C-87ED-8C5E3ABB1CD3}" type="pres">
      <dgm:prSet presAssocID="{7CA18F7D-0D97-4CB0-B1F9-B7CCCBD9B764}" presName="hierChild2" presStyleCnt="0"/>
      <dgm:spPr/>
    </dgm:pt>
    <dgm:pt modelId="{FD973A2E-3E2A-466D-AC14-358CFC3B9865}" type="pres">
      <dgm:prSet presAssocID="{9E28F6E9-2A1A-4A0C-A6A6-0F9B2E850DD1}" presName="hierRoot1" presStyleCnt="0"/>
      <dgm:spPr/>
    </dgm:pt>
    <dgm:pt modelId="{21C387DE-E422-424E-9572-418AEFE7BE9A}" type="pres">
      <dgm:prSet presAssocID="{9E28F6E9-2A1A-4A0C-A6A6-0F9B2E850DD1}" presName="composite" presStyleCnt="0"/>
      <dgm:spPr/>
    </dgm:pt>
    <dgm:pt modelId="{0B62D374-7874-4154-9204-CCA04A883ED1}" type="pres">
      <dgm:prSet presAssocID="{9E28F6E9-2A1A-4A0C-A6A6-0F9B2E850DD1}" presName="background" presStyleLbl="node0" presStyleIdx="3" presStyleCnt="7"/>
      <dgm:spPr/>
    </dgm:pt>
    <dgm:pt modelId="{4127C42A-73F0-4AFC-862A-50B306843ECA}" type="pres">
      <dgm:prSet presAssocID="{9E28F6E9-2A1A-4A0C-A6A6-0F9B2E850DD1}" presName="text" presStyleLbl="fgAcc0" presStyleIdx="3" presStyleCnt="7" custLinFactY="-33442" custLinFactNeighborX="-1038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FB148-35D6-48CD-9B1A-058934DD65FB}" type="pres">
      <dgm:prSet presAssocID="{9E28F6E9-2A1A-4A0C-A6A6-0F9B2E850DD1}" presName="hierChild2" presStyleCnt="0"/>
      <dgm:spPr/>
    </dgm:pt>
    <dgm:pt modelId="{C8B08D68-BCE7-4AAB-978C-9D380DF33238}" type="pres">
      <dgm:prSet presAssocID="{6A8476B7-2387-46D8-8632-30709AE2AA0A}" presName="hierRoot1" presStyleCnt="0"/>
      <dgm:spPr/>
    </dgm:pt>
    <dgm:pt modelId="{8813C793-9245-46F3-B0AD-7F5ABF81646E}" type="pres">
      <dgm:prSet presAssocID="{6A8476B7-2387-46D8-8632-30709AE2AA0A}" presName="composite" presStyleCnt="0"/>
      <dgm:spPr/>
    </dgm:pt>
    <dgm:pt modelId="{45C9A983-F8ED-498D-B4CF-72D596C05DEE}" type="pres">
      <dgm:prSet presAssocID="{6A8476B7-2387-46D8-8632-30709AE2AA0A}" presName="background" presStyleLbl="node0" presStyleIdx="4" presStyleCnt="7"/>
      <dgm:spPr/>
    </dgm:pt>
    <dgm:pt modelId="{5A90BD34-2F31-4823-A8FB-726BCF95B55D}" type="pres">
      <dgm:prSet presAssocID="{6A8476B7-2387-46D8-8632-30709AE2AA0A}" presName="text" presStyleLbl="fgAcc0" presStyleIdx="4" presStyleCnt="7" custLinFactX="-100000" custLinFactNeighborX="-118766" custLinFactNeighborY="269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F06AF0-2691-4C8F-87F4-896E86A5BFA2}" type="pres">
      <dgm:prSet presAssocID="{6A8476B7-2387-46D8-8632-30709AE2AA0A}" presName="hierChild2" presStyleCnt="0"/>
      <dgm:spPr/>
    </dgm:pt>
    <dgm:pt modelId="{4EC06A80-6044-456B-8D01-B1B9E38527E4}" type="pres">
      <dgm:prSet presAssocID="{4D96CF54-585C-405D-8E81-9CDB7EE6F0A2}" presName="hierRoot1" presStyleCnt="0"/>
      <dgm:spPr/>
    </dgm:pt>
    <dgm:pt modelId="{E6DFBBD5-1547-46FF-9A2D-02BB796E2705}" type="pres">
      <dgm:prSet presAssocID="{4D96CF54-585C-405D-8E81-9CDB7EE6F0A2}" presName="composite" presStyleCnt="0"/>
      <dgm:spPr/>
    </dgm:pt>
    <dgm:pt modelId="{7A66540B-4CFF-4787-9CA0-1BB98C08FBE0}" type="pres">
      <dgm:prSet presAssocID="{4D96CF54-585C-405D-8E81-9CDB7EE6F0A2}" presName="background" presStyleLbl="node0" presStyleIdx="5" presStyleCnt="7"/>
      <dgm:spPr/>
    </dgm:pt>
    <dgm:pt modelId="{57B478C7-711A-422E-A5D5-5A0FC63E3957}" type="pres">
      <dgm:prSet presAssocID="{4D96CF54-585C-405D-8E81-9CDB7EE6F0A2}" presName="text" presStyleLbl="fgAcc0" presStyleIdx="5" presStyleCnt="7" custLinFactX="-140988" custLinFactY="74932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AFB66-8AA6-412D-8489-19F0F131B40F}" type="pres">
      <dgm:prSet presAssocID="{4D96CF54-585C-405D-8E81-9CDB7EE6F0A2}" presName="hierChild2" presStyleCnt="0"/>
      <dgm:spPr/>
    </dgm:pt>
    <dgm:pt modelId="{1BA45217-65A7-49EB-A5B9-8C33C217D19C}" type="pres">
      <dgm:prSet presAssocID="{D3DFE2DF-731D-4CD3-9AA2-B21C14352A38}" presName="hierRoot1" presStyleCnt="0"/>
      <dgm:spPr/>
    </dgm:pt>
    <dgm:pt modelId="{8300A62F-B146-4E0C-91C8-9E60B2963769}" type="pres">
      <dgm:prSet presAssocID="{D3DFE2DF-731D-4CD3-9AA2-B21C14352A38}" presName="composite" presStyleCnt="0"/>
      <dgm:spPr/>
    </dgm:pt>
    <dgm:pt modelId="{A169BE7C-2376-42B7-A810-6FEBB3A301B7}" type="pres">
      <dgm:prSet presAssocID="{D3DFE2DF-731D-4CD3-9AA2-B21C14352A38}" presName="background" presStyleLbl="node0" presStyleIdx="6" presStyleCnt="7"/>
      <dgm:spPr/>
    </dgm:pt>
    <dgm:pt modelId="{D4BBA488-2E2A-4B99-ABF7-335ACCA2BEC4}" type="pres">
      <dgm:prSet presAssocID="{D3DFE2DF-731D-4CD3-9AA2-B21C14352A38}" presName="text" presStyleLbl="fgAcc0" presStyleIdx="6" presStyleCnt="7" custLinFactX="-100000" custLinFactY="-39610" custLinFactNeighborX="-11256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259C7-10BE-4D6C-B857-6146596CCC94}" type="pres">
      <dgm:prSet presAssocID="{D3DFE2DF-731D-4CD3-9AA2-B21C14352A38}" presName="hierChild2" presStyleCnt="0"/>
      <dgm:spPr/>
    </dgm:pt>
  </dgm:ptLst>
  <dgm:cxnLst>
    <dgm:cxn modelId="{9A6C1B16-3D6E-4DE4-A80C-2266D13720B8}" type="presOf" srcId="{9DC7BF1E-E630-464A-8BEF-765FF815B6F4}" destId="{9C4EBFBB-A429-4BFF-95DC-8B54893A5CB8}" srcOrd="0" destOrd="0" presId="urn:microsoft.com/office/officeart/2005/8/layout/hierarchy1"/>
    <dgm:cxn modelId="{15A8FB99-0A56-488B-8AD9-34EC9C727D05}" srcId="{F0A22EED-B214-4EFB-8B80-690F1246B5EA}" destId="{D3DFE2DF-731D-4CD3-9AA2-B21C14352A38}" srcOrd="6" destOrd="0" parTransId="{EC73E8EA-9953-435D-B44B-46E88531A3FF}" sibTransId="{D95F4EC1-B54C-434A-B53C-DB9B9FB5DDD6}"/>
    <dgm:cxn modelId="{F72C0A75-387C-4845-AE32-36CCC5533338}" srcId="{F0A22EED-B214-4EFB-8B80-690F1246B5EA}" destId="{7CA18F7D-0D97-4CB0-B1F9-B7CCCBD9B764}" srcOrd="2" destOrd="0" parTransId="{E8749BBC-EDC2-40F6-B6D9-28A4AC525E61}" sibTransId="{B1578BDE-45E2-4FFC-93D0-9682A6844BD0}"/>
    <dgm:cxn modelId="{2D659886-E347-44A1-90A2-5D8C1ED7076F}" type="presOf" srcId="{D3DFE2DF-731D-4CD3-9AA2-B21C14352A38}" destId="{D4BBA488-2E2A-4B99-ABF7-335ACCA2BEC4}" srcOrd="0" destOrd="0" presId="urn:microsoft.com/office/officeart/2005/8/layout/hierarchy1"/>
    <dgm:cxn modelId="{5DDB76CC-8EAF-448D-BBB7-6226D53A42FB}" type="presOf" srcId="{3EFA13BF-A94E-44E3-A51D-F2ABAB3120AD}" destId="{D3EC91DE-D146-4554-8295-C7CD53228413}" srcOrd="0" destOrd="0" presId="urn:microsoft.com/office/officeart/2005/8/layout/hierarchy1"/>
    <dgm:cxn modelId="{08A1B1F9-C91E-4F10-9AFD-EBB4949255B7}" type="presOf" srcId="{4D96CF54-585C-405D-8E81-9CDB7EE6F0A2}" destId="{57B478C7-711A-422E-A5D5-5A0FC63E3957}" srcOrd="0" destOrd="0" presId="urn:microsoft.com/office/officeart/2005/8/layout/hierarchy1"/>
    <dgm:cxn modelId="{ACFB76A5-D469-45AB-9C79-34F3EFF8726F}" srcId="{F0A22EED-B214-4EFB-8B80-690F1246B5EA}" destId="{4D96CF54-585C-405D-8E81-9CDB7EE6F0A2}" srcOrd="5" destOrd="0" parTransId="{F962C1FF-23C2-4F5B-9966-8EA10431AC92}" sibTransId="{35176DDE-A7F8-4FD6-A21F-035AF9F87A90}"/>
    <dgm:cxn modelId="{29D17100-BFBE-4A29-8534-B4827E7DAA5D}" type="presOf" srcId="{6A8476B7-2387-46D8-8632-30709AE2AA0A}" destId="{5A90BD34-2F31-4823-A8FB-726BCF95B55D}" srcOrd="0" destOrd="0" presId="urn:microsoft.com/office/officeart/2005/8/layout/hierarchy1"/>
    <dgm:cxn modelId="{CC20329F-A737-4DF4-85DC-8AA15A483306}" srcId="{F0A22EED-B214-4EFB-8B80-690F1246B5EA}" destId="{9DC7BF1E-E630-464A-8BEF-765FF815B6F4}" srcOrd="0" destOrd="0" parTransId="{D016A698-8883-41F0-A3B6-33F6A55D3F01}" sibTransId="{3DDE997B-33B4-4E31-88C3-5C0A1A0C2ECD}"/>
    <dgm:cxn modelId="{4541A1CC-022C-4897-AC93-B18403748ECD}" type="presOf" srcId="{7CA18F7D-0D97-4CB0-B1F9-B7CCCBD9B764}" destId="{EAFDFE0C-AB2F-454B-9A55-766884328BE2}" srcOrd="0" destOrd="0" presId="urn:microsoft.com/office/officeart/2005/8/layout/hierarchy1"/>
    <dgm:cxn modelId="{DDFBDF15-38D8-4C9D-94D6-18FDBB88EB17}" srcId="{F0A22EED-B214-4EFB-8B80-690F1246B5EA}" destId="{6A8476B7-2387-46D8-8632-30709AE2AA0A}" srcOrd="4" destOrd="0" parTransId="{5CE549B6-88EB-4ECC-B647-798C1F2B063D}" sibTransId="{66550D6A-E516-49BC-81BC-F0DAF024E41D}"/>
    <dgm:cxn modelId="{0CDBFD0A-F456-4F86-873D-7A5A8150C2AB}" type="presOf" srcId="{F0A22EED-B214-4EFB-8B80-690F1246B5EA}" destId="{035DB2CA-CC23-430D-9055-4C5A1AD228E0}" srcOrd="0" destOrd="0" presId="urn:microsoft.com/office/officeart/2005/8/layout/hierarchy1"/>
    <dgm:cxn modelId="{76436E14-B1BE-4AD7-8A5B-7FAC256B0E48}" srcId="{F0A22EED-B214-4EFB-8B80-690F1246B5EA}" destId="{9E28F6E9-2A1A-4A0C-A6A6-0F9B2E850DD1}" srcOrd="3" destOrd="0" parTransId="{0D6F2DD4-2767-4F97-8F25-6FBEF8BAAE8D}" sibTransId="{0EED2A7C-5BF4-4B05-A6D1-403FCFB86F7E}"/>
    <dgm:cxn modelId="{BA34D1F6-3939-4E55-B7DA-A59FF38E54E4}" srcId="{F0A22EED-B214-4EFB-8B80-690F1246B5EA}" destId="{3EFA13BF-A94E-44E3-A51D-F2ABAB3120AD}" srcOrd="1" destOrd="0" parTransId="{C8C53017-9FEE-4E10-9F21-A1C64ADF3B68}" sibTransId="{E858DB12-1880-4B3A-A9FF-D4C3117CDD73}"/>
    <dgm:cxn modelId="{5B736C26-8FBB-4823-9D22-82B63E568E28}" type="presOf" srcId="{9E28F6E9-2A1A-4A0C-A6A6-0F9B2E850DD1}" destId="{4127C42A-73F0-4AFC-862A-50B306843ECA}" srcOrd="0" destOrd="0" presId="urn:microsoft.com/office/officeart/2005/8/layout/hierarchy1"/>
    <dgm:cxn modelId="{238B19C7-4DC8-4D8B-92CE-BC77B0AA4A38}" type="presParOf" srcId="{035DB2CA-CC23-430D-9055-4C5A1AD228E0}" destId="{3C7A31EB-1778-4F99-AAB2-80795663AADF}" srcOrd="0" destOrd="0" presId="urn:microsoft.com/office/officeart/2005/8/layout/hierarchy1"/>
    <dgm:cxn modelId="{E8161516-515E-4CD4-8431-C8708185E121}" type="presParOf" srcId="{3C7A31EB-1778-4F99-AAB2-80795663AADF}" destId="{A396562D-8025-4C0A-ABA9-A6E1BD844655}" srcOrd="0" destOrd="0" presId="urn:microsoft.com/office/officeart/2005/8/layout/hierarchy1"/>
    <dgm:cxn modelId="{905F9E30-A6D8-48A1-85B9-4728F5246EA1}" type="presParOf" srcId="{A396562D-8025-4C0A-ABA9-A6E1BD844655}" destId="{886C6CC5-6A57-42FE-8FCA-0A8CBF30B7DE}" srcOrd="0" destOrd="0" presId="urn:microsoft.com/office/officeart/2005/8/layout/hierarchy1"/>
    <dgm:cxn modelId="{3AABB945-68A2-496D-873C-88A27D59196A}" type="presParOf" srcId="{A396562D-8025-4C0A-ABA9-A6E1BD844655}" destId="{9C4EBFBB-A429-4BFF-95DC-8B54893A5CB8}" srcOrd="1" destOrd="0" presId="urn:microsoft.com/office/officeart/2005/8/layout/hierarchy1"/>
    <dgm:cxn modelId="{77A32B97-7C4A-46DA-906D-F5B4D80030B9}" type="presParOf" srcId="{3C7A31EB-1778-4F99-AAB2-80795663AADF}" destId="{FD779043-AB5D-4927-B76F-506B3B57A0E4}" srcOrd="1" destOrd="0" presId="urn:microsoft.com/office/officeart/2005/8/layout/hierarchy1"/>
    <dgm:cxn modelId="{040053DF-9029-4DE4-B006-944AB548A052}" type="presParOf" srcId="{035DB2CA-CC23-430D-9055-4C5A1AD228E0}" destId="{39C0D4E3-1452-4EF3-A919-104A048BE551}" srcOrd="1" destOrd="0" presId="urn:microsoft.com/office/officeart/2005/8/layout/hierarchy1"/>
    <dgm:cxn modelId="{54C7BDA9-4BB2-4276-BC6B-52C6AAB02C90}" type="presParOf" srcId="{39C0D4E3-1452-4EF3-A919-104A048BE551}" destId="{F4AE5C32-3CBA-476C-9D03-90C24E33F858}" srcOrd="0" destOrd="0" presId="urn:microsoft.com/office/officeart/2005/8/layout/hierarchy1"/>
    <dgm:cxn modelId="{98EC743E-2AA9-4B8A-A9C2-31BA22CE12C1}" type="presParOf" srcId="{F4AE5C32-3CBA-476C-9D03-90C24E33F858}" destId="{7C01E90E-C0B3-4FBE-8DD2-7291A071AC65}" srcOrd="0" destOrd="0" presId="urn:microsoft.com/office/officeart/2005/8/layout/hierarchy1"/>
    <dgm:cxn modelId="{0F5A7FA8-85AC-468D-A704-2767EB9D3A84}" type="presParOf" srcId="{F4AE5C32-3CBA-476C-9D03-90C24E33F858}" destId="{D3EC91DE-D146-4554-8295-C7CD53228413}" srcOrd="1" destOrd="0" presId="urn:microsoft.com/office/officeart/2005/8/layout/hierarchy1"/>
    <dgm:cxn modelId="{79BBDBB8-A648-4C47-883C-93CC1353AB4A}" type="presParOf" srcId="{39C0D4E3-1452-4EF3-A919-104A048BE551}" destId="{D18CCADF-E3CC-4B07-97D2-6647B6EF916F}" srcOrd="1" destOrd="0" presId="urn:microsoft.com/office/officeart/2005/8/layout/hierarchy1"/>
    <dgm:cxn modelId="{B48835EC-1F0E-4B3A-8A92-148C3E1BCE41}" type="presParOf" srcId="{035DB2CA-CC23-430D-9055-4C5A1AD228E0}" destId="{4D6C166B-7C64-48F8-A85A-ABE99571CC30}" srcOrd="2" destOrd="0" presId="urn:microsoft.com/office/officeart/2005/8/layout/hierarchy1"/>
    <dgm:cxn modelId="{DEB9703A-2926-4536-B278-94057EF64672}" type="presParOf" srcId="{4D6C166B-7C64-48F8-A85A-ABE99571CC30}" destId="{56C49B96-F63F-4120-AA20-466717931131}" srcOrd="0" destOrd="0" presId="urn:microsoft.com/office/officeart/2005/8/layout/hierarchy1"/>
    <dgm:cxn modelId="{9A15B4F9-0D04-490D-8035-AAB8C0AC4C69}" type="presParOf" srcId="{56C49B96-F63F-4120-AA20-466717931131}" destId="{3E5FAD0F-F809-456E-A7E2-B14384DA1BB0}" srcOrd="0" destOrd="0" presId="urn:microsoft.com/office/officeart/2005/8/layout/hierarchy1"/>
    <dgm:cxn modelId="{E233F0E4-A4AA-4E9E-BF64-D0DDE72A5D37}" type="presParOf" srcId="{56C49B96-F63F-4120-AA20-466717931131}" destId="{EAFDFE0C-AB2F-454B-9A55-766884328BE2}" srcOrd="1" destOrd="0" presId="urn:microsoft.com/office/officeart/2005/8/layout/hierarchy1"/>
    <dgm:cxn modelId="{950306A2-C283-46A3-ACE7-8A84441E8097}" type="presParOf" srcId="{4D6C166B-7C64-48F8-A85A-ABE99571CC30}" destId="{79A1EBD6-1F26-485C-87ED-8C5E3ABB1CD3}" srcOrd="1" destOrd="0" presId="urn:microsoft.com/office/officeart/2005/8/layout/hierarchy1"/>
    <dgm:cxn modelId="{1F6F8CDC-30D0-45B8-A9B1-85681D417B53}" type="presParOf" srcId="{035DB2CA-CC23-430D-9055-4C5A1AD228E0}" destId="{FD973A2E-3E2A-466D-AC14-358CFC3B9865}" srcOrd="3" destOrd="0" presId="urn:microsoft.com/office/officeart/2005/8/layout/hierarchy1"/>
    <dgm:cxn modelId="{E6133667-4B29-41A1-AB21-738A3AC69736}" type="presParOf" srcId="{FD973A2E-3E2A-466D-AC14-358CFC3B9865}" destId="{21C387DE-E422-424E-9572-418AEFE7BE9A}" srcOrd="0" destOrd="0" presId="urn:microsoft.com/office/officeart/2005/8/layout/hierarchy1"/>
    <dgm:cxn modelId="{3A54C5A1-9B1A-42E6-9789-43A6077CEA91}" type="presParOf" srcId="{21C387DE-E422-424E-9572-418AEFE7BE9A}" destId="{0B62D374-7874-4154-9204-CCA04A883ED1}" srcOrd="0" destOrd="0" presId="urn:microsoft.com/office/officeart/2005/8/layout/hierarchy1"/>
    <dgm:cxn modelId="{3F5E8BC3-5E53-49BB-B8BB-50815C37689B}" type="presParOf" srcId="{21C387DE-E422-424E-9572-418AEFE7BE9A}" destId="{4127C42A-73F0-4AFC-862A-50B306843ECA}" srcOrd="1" destOrd="0" presId="urn:microsoft.com/office/officeart/2005/8/layout/hierarchy1"/>
    <dgm:cxn modelId="{5A23A18D-58CD-44C8-B017-C56339DE5E6A}" type="presParOf" srcId="{FD973A2E-3E2A-466D-AC14-358CFC3B9865}" destId="{C44FB148-35D6-48CD-9B1A-058934DD65FB}" srcOrd="1" destOrd="0" presId="urn:microsoft.com/office/officeart/2005/8/layout/hierarchy1"/>
    <dgm:cxn modelId="{121A0CAA-24EC-4219-B512-E621F3220AF0}" type="presParOf" srcId="{035DB2CA-CC23-430D-9055-4C5A1AD228E0}" destId="{C8B08D68-BCE7-4AAB-978C-9D380DF33238}" srcOrd="4" destOrd="0" presId="urn:microsoft.com/office/officeart/2005/8/layout/hierarchy1"/>
    <dgm:cxn modelId="{8D22E6C2-FD70-44BA-89BD-D0B8D3D810F5}" type="presParOf" srcId="{C8B08D68-BCE7-4AAB-978C-9D380DF33238}" destId="{8813C793-9245-46F3-B0AD-7F5ABF81646E}" srcOrd="0" destOrd="0" presId="urn:microsoft.com/office/officeart/2005/8/layout/hierarchy1"/>
    <dgm:cxn modelId="{98315F05-57FE-466D-BE12-A3E04CECFF58}" type="presParOf" srcId="{8813C793-9245-46F3-B0AD-7F5ABF81646E}" destId="{45C9A983-F8ED-498D-B4CF-72D596C05DEE}" srcOrd="0" destOrd="0" presId="urn:microsoft.com/office/officeart/2005/8/layout/hierarchy1"/>
    <dgm:cxn modelId="{430EBE42-CD64-4D3B-9DFA-68DBB0B7D498}" type="presParOf" srcId="{8813C793-9245-46F3-B0AD-7F5ABF81646E}" destId="{5A90BD34-2F31-4823-A8FB-726BCF95B55D}" srcOrd="1" destOrd="0" presId="urn:microsoft.com/office/officeart/2005/8/layout/hierarchy1"/>
    <dgm:cxn modelId="{1773C862-73F2-42A8-9CE6-35D2CB1ADC8A}" type="presParOf" srcId="{C8B08D68-BCE7-4AAB-978C-9D380DF33238}" destId="{C3F06AF0-2691-4C8F-87F4-896E86A5BFA2}" srcOrd="1" destOrd="0" presId="urn:microsoft.com/office/officeart/2005/8/layout/hierarchy1"/>
    <dgm:cxn modelId="{288BC788-CE6E-4927-8C9D-92BA2011D899}" type="presParOf" srcId="{035DB2CA-CC23-430D-9055-4C5A1AD228E0}" destId="{4EC06A80-6044-456B-8D01-B1B9E38527E4}" srcOrd="5" destOrd="0" presId="urn:microsoft.com/office/officeart/2005/8/layout/hierarchy1"/>
    <dgm:cxn modelId="{654625C9-AFD4-4D0B-B2E8-12FA724686E2}" type="presParOf" srcId="{4EC06A80-6044-456B-8D01-B1B9E38527E4}" destId="{E6DFBBD5-1547-46FF-9A2D-02BB796E2705}" srcOrd="0" destOrd="0" presId="urn:microsoft.com/office/officeart/2005/8/layout/hierarchy1"/>
    <dgm:cxn modelId="{F55F04F0-F5EC-4E92-B010-82402ECCD9E1}" type="presParOf" srcId="{E6DFBBD5-1547-46FF-9A2D-02BB796E2705}" destId="{7A66540B-4CFF-4787-9CA0-1BB98C08FBE0}" srcOrd="0" destOrd="0" presId="urn:microsoft.com/office/officeart/2005/8/layout/hierarchy1"/>
    <dgm:cxn modelId="{01CE8440-E369-46DD-8680-6F5251074896}" type="presParOf" srcId="{E6DFBBD5-1547-46FF-9A2D-02BB796E2705}" destId="{57B478C7-711A-422E-A5D5-5A0FC63E3957}" srcOrd="1" destOrd="0" presId="urn:microsoft.com/office/officeart/2005/8/layout/hierarchy1"/>
    <dgm:cxn modelId="{C611892C-17E6-4EF0-A1A8-2D2809003856}" type="presParOf" srcId="{4EC06A80-6044-456B-8D01-B1B9E38527E4}" destId="{CA4AFB66-8AA6-412D-8489-19F0F131B40F}" srcOrd="1" destOrd="0" presId="urn:microsoft.com/office/officeart/2005/8/layout/hierarchy1"/>
    <dgm:cxn modelId="{9BD7EBBC-D1AE-436E-AF41-1ADBB4DE37E2}" type="presParOf" srcId="{035DB2CA-CC23-430D-9055-4C5A1AD228E0}" destId="{1BA45217-65A7-49EB-A5B9-8C33C217D19C}" srcOrd="6" destOrd="0" presId="urn:microsoft.com/office/officeart/2005/8/layout/hierarchy1"/>
    <dgm:cxn modelId="{C7811126-BD8A-41CE-BEE1-9B06CAAC58BC}" type="presParOf" srcId="{1BA45217-65A7-49EB-A5B9-8C33C217D19C}" destId="{8300A62F-B146-4E0C-91C8-9E60B2963769}" srcOrd="0" destOrd="0" presId="urn:microsoft.com/office/officeart/2005/8/layout/hierarchy1"/>
    <dgm:cxn modelId="{AAC8365E-EE8F-446D-BA4C-096A83CB3550}" type="presParOf" srcId="{8300A62F-B146-4E0C-91C8-9E60B2963769}" destId="{A169BE7C-2376-42B7-A810-6FEBB3A301B7}" srcOrd="0" destOrd="0" presId="urn:microsoft.com/office/officeart/2005/8/layout/hierarchy1"/>
    <dgm:cxn modelId="{B4A74337-653B-4A07-9C3C-6A3703AA48D6}" type="presParOf" srcId="{8300A62F-B146-4E0C-91C8-9E60B2963769}" destId="{D4BBA488-2E2A-4B99-ABF7-335ACCA2BEC4}" srcOrd="1" destOrd="0" presId="urn:microsoft.com/office/officeart/2005/8/layout/hierarchy1"/>
    <dgm:cxn modelId="{45487572-2123-40AF-A98B-27F8B1E07EC4}" type="presParOf" srcId="{1BA45217-65A7-49EB-A5B9-8C33C217D19C}" destId="{D4A259C7-10BE-4D6C-B857-6146596CCC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76FB5-0A18-4A50-B506-B3208EF1941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CE1017-1CAF-47A0-915F-FA32AE77BA27}">
      <dgm:prSet phldrT="[Text]"/>
      <dgm:spPr/>
      <dgm:t>
        <a:bodyPr/>
        <a:lstStyle/>
        <a:p>
          <a:r>
            <a:rPr lang="en-US" dirty="0" smtClean="0"/>
            <a:t>Owner/Developer</a:t>
          </a:r>
        </a:p>
        <a:p>
          <a:endParaRPr lang="en-US" dirty="0"/>
        </a:p>
      </dgm:t>
    </dgm:pt>
    <dgm:pt modelId="{4F636950-3EC7-4862-A2F5-3A4339B42D2E}" type="parTrans" cxnId="{4B60A1F1-FAC0-4C78-A609-52184FAF8D72}">
      <dgm:prSet/>
      <dgm:spPr/>
      <dgm:t>
        <a:bodyPr/>
        <a:lstStyle/>
        <a:p>
          <a:endParaRPr lang="en-US"/>
        </a:p>
      </dgm:t>
    </dgm:pt>
    <dgm:pt modelId="{4C32C6C7-7751-4715-94E5-4150FA845A91}" type="sibTrans" cxnId="{4B60A1F1-FAC0-4C78-A609-52184FAF8D72}">
      <dgm:prSet/>
      <dgm:spPr/>
      <dgm:t>
        <a:bodyPr/>
        <a:lstStyle/>
        <a:p>
          <a:endParaRPr lang="en-US"/>
        </a:p>
      </dgm:t>
    </dgm:pt>
    <dgm:pt modelId="{D31A5232-3E3A-483F-8246-99B8A1BE2800}">
      <dgm:prSet phldrT="[Text]"/>
      <dgm:spPr/>
      <dgm:t>
        <a:bodyPr/>
        <a:lstStyle/>
        <a:p>
          <a:r>
            <a:rPr lang="en-US" dirty="0" smtClean="0"/>
            <a:t>Engineers</a:t>
          </a:r>
        </a:p>
      </dgm:t>
    </dgm:pt>
    <dgm:pt modelId="{CA780CA9-EDD0-4A1B-9AC6-0AF9C094A036}" type="parTrans" cxnId="{C0070D96-545D-4D95-8457-7999D8A2D080}">
      <dgm:prSet/>
      <dgm:spPr/>
      <dgm:t>
        <a:bodyPr/>
        <a:lstStyle/>
        <a:p>
          <a:endParaRPr lang="en-US" dirty="0"/>
        </a:p>
      </dgm:t>
    </dgm:pt>
    <dgm:pt modelId="{77E69A1E-556C-4188-8B43-61B7A501D587}" type="sibTrans" cxnId="{C0070D96-545D-4D95-8457-7999D8A2D080}">
      <dgm:prSet/>
      <dgm:spPr/>
      <dgm:t>
        <a:bodyPr/>
        <a:lstStyle/>
        <a:p>
          <a:endParaRPr lang="en-US"/>
        </a:p>
      </dgm:t>
    </dgm:pt>
    <dgm:pt modelId="{121BA596-9C95-4F74-B8DC-15024BE18D0B}">
      <dgm:prSet phldrT="[Text]"/>
      <dgm:spPr/>
      <dgm:t>
        <a:bodyPr/>
        <a:lstStyle/>
        <a:p>
          <a:r>
            <a:rPr lang="en-US" dirty="0" smtClean="0"/>
            <a:t>Lenders</a:t>
          </a:r>
        </a:p>
      </dgm:t>
    </dgm:pt>
    <dgm:pt modelId="{BCD6396C-DE8C-49C8-B9B1-5E23655F6A75}" type="parTrans" cxnId="{158F3DF0-A60C-40CE-A0A6-563A296C0A8E}">
      <dgm:prSet/>
      <dgm:spPr/>
      <dgm:t>
        <a:bodyPr/>
        <a:lstStyle/>
        <a:p>
          <a:endParaRPr lang="en-US" dirty="0"/>
        </a:p>
      </dgm:t>
    </dgm:pt>
    <dgm:pt modelId="{FE620910-A735-4FB7-BCDB-C83A4EA3C9FF}" type="sibTrans" cxnId="{158F3DF0-A60C-40CE-A0A6-563A296C0A8E}">
      <dgm:prSet/>
      <dgm:spPr/>
      <dgm:t>
        <a:bodyPr/>
        <a:lstStyle/>
        <a:p>
          <a:endParaRPr lang="en-US"/>
        </a:p>
      </dgm:t>
    </dgm:pt>
    <dgm:pt modelId="{E5FE1793-406C-4008-B756-E0637D928183}">
      <dgm:prSet phldrT="[Text]"/>
      <dgm:spPr/>
      <dgm:t>
        <a:bodyPr/>
        <a:lstStyle/>
        <a:p>
          <a:r>
            <a:rPr lang="en-US" dirty="0" smtClean="0"/>
            <a:t>Management Agent</a:t>
          </a:r>
          <a:endParaRPr lang="en-US" dirty="0"/>
        </a:p>
      </dgm:t>
    </dgm:pt>
    <dgm:pt modelId="{2D2300C1-3A55-46F8-97BC-660DED7EE005}" type="parTrans" cxnId="{0BF29922-8CE3-476B-A938-D75B8AFE105E}">
      <dgm:prSet/>
      <dgm:spPr/>
      <dgm:t>
        <a:bodyPr/>
        <a:lstStyle/>
        <a:p>
          <a:endParaRPr lang="en-US" dirty="0"/>
        </a:p>
      </dgm:t>
    </dgm:pt>
    <dgm:pt modelId="{5D6DFDE6-710F-4E83-9D06-C689F7126410}" type="sibTrans" cxnId="{0BF29922-8CE3-476B-A938-D75B8AFE105E}">
      <dgm:prSet/>
      <dgm:spPr/>
      <dgm:t>
        <a:bodyPr/>
        <a:lstStyle/>
        <a:p>
          <a:endParaRPr lang="en-US"/>
        </a:p>
      </dgm:t>
    </dgm:pt>
    <dgm:pt modelId="{F66C9ED2-17D6-489D-8D9A-4ABEF7E2AF53}">
      <dgm:prSet/>
      <dgm:spPr/>
      <dgm:t>
        <a:bodyPr/>
        <a:lstStyle/>
        <a:p>
          <a:r>
            <a:rPr lang="en-US" dirty="0" smtClean="0"/>
            <a:t>Investor/Syndicator</a:t>
          </a:r>
        </a:p>
      </dgm:t>
    </dgm:pt>
    <dgm:pt modelId="{B74657E0-A65C-4EDE-9912-47A327F4456F}" type="parTrans" cxnId="{3835E053-EEFA-4F79-B118-B11C83DD6031}">
      <dgm:prSet/>
      <dgm:spPr/>
      <dgm:t>
        <a:bodyPr/>
        <a:lstStyle/>
        <a:p>
          <a:endParaRPr lang="en-US" dirty="0"/>
        </a:p>
      </dgm:t>
    </dgm:pt>
    <dgm:pt modelId="{180DB713-E31E-44FA-BBC8-CB710533740C}" type="sibTrans" cxnId="{3835E053-EEFA-4F79-B118-B11C83DD6031}">
      <dgm:prSet/>
      <dgm:spPr/>
      <dgm:t>
        <a:bodyPr/>
        <a:lstStyle/>
        <a:p>
          <a:endParaRPr lang="en-US"/>
        </a:p>
      </dgm:t>
    </dgm:pt>
    <dgm:pt modelId="{72021E0D-6B62-49F7-965E-E597E87FA364}">
      <dgm:prSet phldrT="[Text]"/>
      <dgm:spPr/>
      <dgm:t>
        <a:bodyPr/>
        <a:lstStyle/>
        <a:p>
          <a:r>
            <a:rPr lang="en-US" dirty="0" smtClean="0"/>
            <a:t>General Contractor</a:t>
          </a:r>
        </a:p>
      </dgm:t>
    </dgm:pt>
    <dgm:pt modelId="{37ED070A-D6D5-4AB3-A0F6-784046247A70}" type="parTrans" cxnId="{62A5216C-7157-4CBF-8D1F-981B2BB8A7A1}">
      <dgm:prSet/>
      <dgm:spPr/>
      <dgm:t>
        <a:bodyPr/>
        <a:lstStyle/>
        <a:p>
          <a:endParaRPr lang="en-US"/>
        </a:p>
      </dgm:t>
    </dgm:pt>
    <dgm:pt modelId="{53525753-3C07-4048-94AA-DD5BA51D7D13}" type="sibTrans" cxnId="{62A5216C-7157-4CBF-8D1F-981B2BB8A7A1}">
      <dgm:prSet/>
      <dgm:spPr/>
    </dgm:pt>
    <dgm:pt modelId="{451F47CF-0868-427C-9EA7-937F63B5E546}">
      <dgm:prSet phldrT="[Text]"/>
      <dgm:spPr/>
      <dgm:t>
        <a:bodyPr/>
        <a:lstStyle/>
        <a:p>
          <a:r>
            <a:rPr lang="en-US" dirty="0" smtClean="0"/>
            <a:t>State Tax Credit Agency</a:t>
          </a:r>
        </a:p>
      </dgm:t>
    </dgm:pt>
    <dgm:pt modelId="{76CCC73B-399A-467C-A3F4-CAD88C52150A}" type="parTrans" cxnId="{5E35B329-3F79-42D1-8B8F-F175B7471B77}">
      <dgm:prSet/>
      <dgm:spPr/>
      <dgm:t>
        <a:bodyPr/>
        <a:lstStyle/>
        <a:p>
          <a:endParaRPr lang="en-US"/>
        </a:p>
      </dgm:t>
    </dgm:pt>
    <dgm:pt modelId="{A561F51D-1166-4321-B3E4-28DE1FFAC015}" type="sibTrans" cxnId="{5E35B329-3F79-42D1-8B8F-F175B7471B77}">
      <dgm:prSet/>
      <dgm:spPr/>
    </dgm:pt>
    <dgm:pt modelId="{8DAE981E-2E32-47B9-B384-F3F178B7EFE0}">
      <dgm:prSet phldrT="[Text]"/>
      <dgm:spPr/>
      <dgm:t>
        <a:bodyPr/>
        <a:lstStyle/>
        <a:p>
          <a:r>
            <a:rPr lang="en-US" dirty="0" smtClean="0"/>
            <a:t>Architect</a:t>
          </a:r>
        </a:p>
      </dgm:t>
    </dgm:pt>
    <dgm:pt modelId="{9A41F17E-C91D-480A-AF60-EA0D998D8988}" type="parTrans" cxnId="{7BCBA07C-4476-4F87-936C-74671E4D1886}">
      <dgm:prSet/>
      <dgm:spPr/>
      <dgm:t>
        <a:bodyPr/>
        <a:lstStyle/>
        <a:p>
          <a:endParaRPr lang="en-US"/>
        </a:p>
      </dgm:t>
    </dgm:pt>
    <dgm:pt modelId="{153D7307-6510-4DB9-9C61-D4861C882B3D}" type="sibTrans" cxnId="{7BCBA07C-4476-4F87-936C-74671E4D1886}">
      <dgm:prSet/>
      <dgm:spPr/>
    </dgm:pt>
    <dgm:pt modelId="{6452B949-C5F2-4596-BB6F-89925BBFBD1A}">
      <dgm:prSet phldrT="[Text]"/>
      <dgm:spPr/>
      <dgm:t>
        <a:bodyPr/>
        <a:lstStyle/>
        <a:p>
          <a:r>
            <a:rPr lang="en-US" dirty="0" smtClean="0"/>
            <a:t>Attorney</a:t>
          </a:r>
          <a:endParaRPr lang="en-US" dirty="0"/>
        </a:p>
      </dgm:t>
    </dgm:pt>
    <dgm:pt modelId="{08C06BB9-B89E-44B8-A57C-07B6796EB975}" type="parTrans" cxnId="{3BA9D846-FCFC-4430-84C2-45A04B8C271A}">
      <dgm:prSet/>
      <dgm:spPr/>
      <dgm:t>
        <a:bodyPr/>
        <a:lstStyle/>
        <a:p>
          <a:endParaRPr lang="en-US"/>
        </a:p>
      </dgm:t>
    </dgm:pt>
    <dgm:pt modelId="{DA5CE2C9-6F16-4959-8364-73AA66C9BB30}" type="sibTrans" cxnId="{3BA9D846-FCFC-4430-84C2-45A04B8C271A}">
      <dgm:prSet/>
      <dgm:spPr/>
    </dgm:pt>
    <dgm:pt modelId="{E8070A69-4A18-4C55-8A30-4E481DF1BE0D}">
      <dgm:prSet phldrT="[Text]"/>
      <dgm:spPr/>
      <dgm:t>
        <a:bodyPr/>
        <a:lstStyle/>
        <a:p>
          <a:r>
            <a:rPr lang="en-US" dirty="0" smtClean="0"/>
            <a:t>Accountant</a:t>
          </a:r>
          <a:endParaRPr lang="en-US" dirty="0"/>
        </a:p>
      </dgm:t>
    </dgm:pt>
    <dgm:pt modelId="{BF04B3AF-B010-4B86-BECF-EC497F3A95F2}" type="parTrans" cxnId="{E9103608-8614-4D32-B02E-6A1B1F90794E}">
      <dgm:prSet/>
      <dgm:spPr/>
      <dgm:t>
        <a:bodyPr/>
        <a:lstStyle/>
        <a:p>
          <a:endParaRPr lang="en-US"/>
        </a:p>
      </dgm:t>
    </dgm:pt>
    <dgm:pt modelId="{77BE9C31-1445-4D88-A251-AC9F99B7A786}" type="sibTrans" cxnId="{E9103608-8614-4D32-B02E-6A1B1F90794E}">
      <dgm:prSet/>
      <dgm:spPr/>
    </dgm:pt>
    <dgm:pt modelId="{C724752E-D0FD-43A7-A0C7-192E3563C182}">
      <dgm:prSet phldrT="[Text]"/>
      <dgm:spPr/>
      <dgm:t>
        <a:bodyPr/>
        <a:lstStyle/>
        <a:p>
          <a:endParaRPr lang="en-US" dirty="0" smtClean="0"/>
        </a:p>
      </dgm:t>
    </dgm:pt>
    <dgm:pt modelId="{71D13887-858D-4231-943C-00F2033B1F3E}" type="parTrans" cxnId="{9CFCF1BA-2897-4C5B-8A5C-B0C9F2FA6321}">
      <dgm:prSet/>
      <dgm:spPr/>
    </dgm:pt>
    <dgm:pt modelId="{20E10C20-67A8-4E61-A9EE-B1F8CFC1DBC3}" type="sibTrans" cxnId="{9CFCF1BA-2897-4C5B-8A5C-B0C9F2FA6321}">
      <dgm:prSet/>
      <dgm:spPr/>
    </dgm:pt>
    <dgm:pt modelId="{9F15474A-C0FF-4F93-A55A-811BA5C617AE}" type="pres">
      <dgm:prSet presAssocID="{23776FB5-0A18-4A50-B506-B3208EF194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CF5A87-66A5-43E5-AFBB-A128C17E9A92}" type="pres">
      <dgm:prSet presAssocID="{C2CE1017-1CAF-47A0-915F-FA32AE77BA27}" presName="centerShape" presStyleLbl="node0" presStyleIdx="0" presStyleCnt="1"/>
      <dgm:spPr/>
      <dgm:t>
        <a:bodyPr/>
        <a:lstStyle/>
        <a:p>
          <a:endParaRPr lang="en-US"/>
        </a:p>
      </dgm:t>
    </dgm:pt>
    <dgm:pt modelId="{DF951AF6-862D-42FA-B005-F37FCA8B2621}" type="pres">
      <dgm:prSet presAssocID="{CA780CA9-EDD0-4A1B-9AC6-0AF9C094A036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8A93F203-F213-4289-9C25-CD91091129D0}" type="pres">
      <dgm:prSet presAssocID="{D31A5232-3E3A-483F-8246-99B8A1BE280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7FD61-AE25-43B4-AD6C-D9A53DA5A29F}" type="pres">
      <dgm:prSet presAssocID="{9A41F17E-C91D-480A-AF60-EA0D998D8988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DDB356DD-91CD-4243-9A0F-272A2F2D26D3}" type="pres">
      <dgm:prSet presAssocID="{8DAE981E-2E32-47B9-B384-F3F178B7EFE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EF6EE-E47A-4EEB-AF79-C6E2B6736929}" type="pres">
      <dgm:prSet presAssocID="{37ED070A-D6D5-4AB3-A0F6-784046247A70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305A4167-7FBF-42C9-90E8-2C3C62B3918F}" type="pres">
      <dgm:prSet presAssocID="{72021E0D-6B62-49F7-965E-E597E87FA36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3A783-DE75-406A-BA1D-5022C0132910}" type="pres">
      <dgm:prSet presAssocID="{76CCC73B-399A-467C-A3F4-CAD88C52150A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5718BB41-5C92-4228-AEE0-D71434E6430C}" type="pres">
      <dgm:prSet presAssocID="{451F47CF-0868-427C-9EA7-937F63B5E54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DA455-8791-462F-8840-115243E29030}" type="pres">
      <dgm:prSet presAssocID="{B74657E0-A65C-4EDE-9912-47A327F4456F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AD15AE54-2794-41B9-BCA9-031044CA53AB}" type="pres">
      <dgm:prSet presAssocID="{F66C9ED2-17D6-489D-8D9A-4ABEF7E2AF5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49DC1-08B6-490C-AF92-AAAE4E5E3B18}" type="pres">
      <dgm:prSet presAssocID="{BCD6396C-DE8C-49C8-B9B1-5E23655F6A75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45B2B8AF-80A4-4A9B-8721-B543CBA93A5C}" type="pres">
      <dgm:prSet presAssocID="{121BA596-9C95-4F74-B8DC-15024BE18D0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5992C-C3A5-4184-B48B-010DB8C0AF82}" type="pres">
      <dgm:prSet presAssocID="{2D2300C1-3A55-46F8-97BC-660DED7EE005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BF20B5DD-A14E-4D66-84CB-B6647CA061B9}" type="pres">
      <dgm:prSet presAssocID="{E5FE1793-406C-4008-B756-E0637D92818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ECF95-7867-4AE1-A8B6-ED0834277959}" type="pres">
      <dgm:prSet presAssocID="{08C06BB9-B89E-44B8-A57C-07B6796EB975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3E423859-96F7-4AFB-83AD-A5BFCE68544B}" type="pres">
      <dgm:prSet presAssocID="{6452B949-C5F2-4596-BB6F-89925BBFBD1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BD5DC-A2C2-4749-94DC-E7DE98F965CD}" type="pres">
      <dgm:prSet presAssocID="{BF04B3AF-B010-4B86-BECF-EC497F3A95F2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E36FF500-29B9-40E0-B5C0-C894A112EBF4}" type="pres">
      <dgm:prSet presAssocID="{E8070A69-4A18-4C55-8A30-4E481DF1BE0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ADF8A1-7723-46AF-8B96-D1F9C6EFCB1A}" type="presOf" srcId="{E5FE1793-406C-4008-B756-E0637D928183}" destId="{BF20B5DD-A14E-4D66-84CB-B6647CA061B9}" srcOrd="0" destOrd="0" presId="urn:microsoft.com/office/officeart/2005/8/layout/radial4"/>
    <dgm:cxn modelId="{4B60A1F1-FAC0-4C78-A609-52184FAF8D72}" srcId="{23776FB5-0A18-4A50-B506-B3208EF19419}" destId="{C2CE1017-1CAF-47A0-915F-FA32AE77BA27}" srcOrd="0" destOrd="0" parTransId="{4F636950-3EC7-4862-A2F5-3A4339B42D2E}" sibTransId="{4C32C6C7-7751-4715-94E5-4150FA845A91}"/>
    <dgm:cxn modelId="{CEB2DD07-AD72-4A29-8E7A-C7F3A0544053}" type="presOf" srcId="{6452B949-C5F2-4596-BB6F-89925BBFBD1A}" destId="{3E423859-96F7-4AFB-83AD-A5BFCE68544B}" srcOrd="0" destOrd="0" presId="urn:microsoft.com/office/officeart/2005/8/layout/radial4"/>
    <dgm:cxn modelId="{BF7746F9-5703-47BF-B176-06FBF03F4387}" type="presOf" srcId="{9A41F17E-C91D-480A-AF60-EA0D998D8988}" destId="{0C77FD61-AE25-43B4-AD6C-D9A53DA5A29F}" srcOrd="0" destOrd="0" presId="urn:microsoft.com/office/officeart/2005/8/layout/radial4"/>
    <dgm:cxn modelId="{B7555EC6-FF3A-4D7D-9F74-F78C49B26C1F}" type="presOf" srcId="{451F47CF-0868-427C-9EA7-937F63B5E546}" destId="{5718BB41-5C92-4228-AEE0-D71434E6430C}" srcOrd="0" destOrd="0" presId="urn:microsoft.com/office/officeart/2005/8/layout/radial4"/>
    <dgm:cxn modelId="{5852476E-84C8-4AB9-AB33-7EFCBB333090}" type="presOf" srcId="{F66C9ED2-17D6-489D-8D9A-4ABEF7E2AF53}" destId="{AD15AE54-2794-41B9-BCA9-031044CA53AB}" srcOrd="0" destOrd="0" presId="urn:microsoft.com/office/officeart/2005/8/layout/radial4"/>
    <dgm:cxn modelId="{0FB0CFA4-3E52-45A2-9CF0-6D09895B834C}" type="presOf" srcId="{8DAE981E-2E32-47B9-B384-F3F178B7EFE0}" destId="{DDB356DD-91CD-4243-9A0F-272A2F2D26D3}" srcOrd="0" destOrd="0" presId="urn:microsoft.com/office/officeart/2005/8/layout/radial4"/>
    <dgm:cxn modelId="{E9103608-8614-4D32-B02E-6A1B1F90794E}" srcId="{C2CE1017-1CAF-47A0-915F-FA32AE77BA27}" destId="{E8070A69-4A18-4C55-8A30-4E481DF1BE0D}" srcOrd="8" destOrd="0" parTransId="{BF04B3AF-B010-4B86-BECF-EC497F3A95F2}" sibTransId="{77BE9C31-1445-4D88-A251-AC9F99B7A786}"/>
    <dgm:cxn modelId="{3BA9D846-FCFC-4430-84C2-45A04B8C271A}" srcId="{C2CE1017-1CAF-47A0-915F-FA32AE77BA27}" destId="{6452B949-C5F2-4596-BB6F-89925BBFBD1A}" srcOrd="7" destOrd="0" parTransId="{08C06BB9-B89E-44B8-A57C-07B6796EB975}" sibTransId="{DA5CE2C9-6F16-4959-8364-73AA66C9BB30}"/>
    <dgm:cxn modelId="{5FF93394-CBF1-432D-A442-39265CD77289}" type="presOf" srcId="{23776FB5-0A18-4A50-B506-B3208EF19419}" destId="{9F15474A-C0FF-4F93-A55A-811BA5C617AE}" srcOrd="0" destOrd="0" presId="urn:microsoft.com/office/officeart/2005/8/layout/radial4"/>
    <dgm:cxn modelId="{C0070D96-545D-4D95-8457-7999D8A2D080}" srcId="{C2CE1017-1CAF-47A0-915F-FA32AE77BA27}" destId="{D31A5232-3E3A-483F-8246-99B8A1BE2800}" srcOrd="0" destOrd="0" parTransId="{CA780CA9-EDD0-4A1B-9AC6-0AF9C094A036}" sibTransId="{77E69A1E-556C-4188-8B43-61B7A501D587}"/>
    <dgm:cxn modelId="{842C9FA7-53C5-45DD-BA33-02EE528FC4CD}" type="presOf" srcId="{BCD6396C-DE8C-49C8-B9B1-5E23655F6A75}" destId="{17749DC1-08B6-490C-AF92-AAAE4E5E3B18}" srcOrd="0" destOrd="0" presId="urn:microsoft.com/office/officeart/2005/8/layout/radial4"/>
    <dgm:cxn modelId="{1EF680CB-8904-4CCF-91CC-7F873F656921}" type="presOf" srcId="{BF04B3AF-B010-4B86-BECF-EC497F3A95F2}" destId="{6E0BD5DC-A2C2-4749-94DC-E7DE98F965CD}" srcOrd="0" destOrd="0" presId="urn:microsoft.com/office/officeart/2005/8/layout/radial4"/>
    <dgm:cxn modelId="{5E35B329-3F79-42D1-8B8F-F175B7471B77}" srcId="{C2CE1017-1CAF-47A0-915F-FA32AE77BA27}" destId="{451F47CF-0868-427C-9EA7-937F63B5E546}" srcOrd="3" destOrd="0" parTransId="{76CCC73B-399A-467C-A3F4-CAD88C52150A}" sibTransId="{A561F51D-1166-4321-B3E4-28DE1FFAC015}"/>
    <dgm:cxn modelId="{A039417B-32B8-45B4-921F-AC1E2C5B283C}" type="presOf" srcId="{72021E0D-6B62-49F7-965E-E597E87FA364}" destId="{305A4167-7FBF-42C9-90E8-2C3C62B3918F}" srcOrd="0" destOrd="0" presId="urn:microsoft.com/office/officeart/2005/8/layout/radial4"/>
    <dgm:cxn modelId="{FB13F8DB-345B-48E0-BC79-2811EE753D68}" type="presOf" srcId="{CA780CA9-EDD0-4A1B-9AC6-0AF9C094A036}" destId="{DF951AF6-862D-42FA-B005-F37FCA8B2621}" srcOrd="0" destOrd="0" presId="urn:microsoft.com/office/officeart/2005/8/layout/radial4"/>
    <dgm:cxn modelId="{25978441-6CA9-4F7D-B9C5-1B31A6C03731}" type="presOf" srcId="{37ED070A-D6D5-4AB3-A0F6-784046247A70}" destId="{9CAEF6EE-E47A-4EEB-AF79-C6E2B6736929}" srcOrd="0" destOrd="0" presId="urn:microsoft.com/office/officeart/2005/8/layout/radial4"/>
    <dgm:cxn modelId="{3B7913DF-D671-4FFD-B773-50A29877666E}" type="presOf" srcId="{121BA596-9C95-4F74-B8DC-15024BE18D0B}" destId="{45B2B8AF-80A4-4A9B-8721-B543CBA93A5C}" srcOrd="0" destOrd="0" presId="urn:microsoft.com/office/officeart/2005/8/layout/radial4"/>
    <dgm:cxn modelId="{7BCBA07C-4476-4F87-936C-74671E4D1886}" srcId="{C2CE1017-1CAF-47A0-915F-FA32AE77BA27}" destId="{8DAE981E-2E32-47B9-B384-F3F178B7EFE0}" srcOrd="1" destOrd="0" parTransId="{9A41F17E-C91D-480A-AF60-EA0D998D8988}" sibTransId="{153D7307-6510-4DB9-9C61-D4861C882B3D}"/>
    <dgm:cxn modelId="{484959A4-54C1-4A17-9D4B-187B8725AC6A}" type="presOf" srcId="{B74657E0-A65C-4EDE-9912-47A327F4456F}" destId="{278DA455-8791-462F-8840-115243E29030}" srcOrd="0" destOrd="0" presId="urn:microsoft.com/office/officeart/2005/8/layout/radial4"/>
    <dgm:cxn modelId="{0BF29922-8CE3-476B-A938-D75B8AFE105E}" srcId="{C2CE1017-1CAF-47A0-915F-FA32AE77BA27}" destId="{E5FE1793-406C-4008-B756-E0637D928183}" srcOrd="6" destOrd="0" parTransId="{2D2300C1-3A55-46F8-97BC-660DED7EE005}" sibTransId="{5D6DFDE6-710F-4E83-9D06-C689F7126410}"/>
    <dgm:cxn modelId="{8C03E13B-1D06-4E2F-A65D-278054EAADC4}" type="presOf" srcId="{2D2300C1-3A55-46F8-97BC-660DED7EE005}" destId="{51E5992C-C3A5-4184-B48B-010DB8C0AF82}" srcOrd="0" destOrd="0" presId="urn:microsoft.com/office/officeart/2005/8/layout/radial4"/>
    <dgm:cxn modelId="{29F44616-D4FC-4A2D-BAA9-A462F3EEBC4D}" type="presOf" srcId="{08C06BB9-B89E-44B8-A57C-07B6796EB975}" destId="{3AEECF95-7867-4AE1-A8B6-ED0834277959}" srcOrd="0" destOrd="0" presId="urn:microsoft.com/office/officeart/2005/8/layout/radial4"/>
    <dgm:cxn modelId="{A97BF380-5F2B-4CD2-B37A-394A8F01FFC9}" type="presOf" srcId="{C2CE1017-1CAF-47A0-915F-FA32AE77BA27}" destId="{46CF5A87-66A5-43E5-AFBB-A128C17E9A92}" srcOrd="0" destOrd="0" presId="urn:microsoft.com/office/officeart/2005/8/layout/radial4"/>
    <dgm:cxn modelId="{158F3DF0-A60C-40CE-A0A6-563A296C0A8E}" srcId="{C2CE1017-1CAF-47A0-915F-FA32AE77BA27}" destId="{121BA596-9C95-4F74-B8DC-15024BE18D0B}" srcOrd="5" destOrd="0" parTransId="{BCD6396C-DE8C-49C8-B9B1-5E23655F6A75}" sibTransId="{FE620910-A735-4FB7-BCDB-C83A4EA3C9FF}"/>
    <dgm:cxn modelId="{62A5216C-7157-4CBF-8D1F-981B2BB8A7A1}" srcId="{C2CE1017-1CAF-47A0-915F-FA32AE77BA27}" destId="{72021E0D-6B62-49F7-965E-E597E87FA364}" srcOrd="2" destOrd="0" parTransId="{37ED070A-D6D5-4AB3-A0F6-784046247A70}" sibTransId="{53525753-3C07-4048-94AA-DD5BA51D7D13}"/>
    <dgm:cxn modelId="{9A767957-F29F-4080-85DA-37FA2152765A}" type="presOf" srcId="{76CCC73B-399A-467C-A3F4-CAD88C52150A}" destId="{9F63A783-DE75-406A-BA1D-5022C0132910}" srcOrd="0" destOrd="0" presId="urn:microsoft.com/office/officeart/2005/8/layout/radial4"/>
    <dgm:cxn modelId="{9CFCF1BA-2897-4C5B-8A5C-B0C9F2FA6321}" srcId="{23776FB5-0A18-4A50-B506-B3208EF19419}" destId="{C724752E-D0FD-43A7-A0C7-192E3563C182}" srcOrd="1" destOrd="0" parTransId="{71D13887-858D-4231-943C-00F2033B1F3E}" sibTransId="{20E10C20-67A8-4E61-A9EE-B1F8CFC1DBC3}"/>
    <dgm:cxn modelId="{3835E053-EEFA-4F79-B118-B11C83DD6031}" srcId="{C2CE1017-1CAF-47A0-915F-FA32AE77BA27}" destId="{F66C9ED2-17D6-489D-8D9A-4ABEF7E2AF53}" srcOrd="4" destOrd="0" parTransId="{B74657E0-A65C-4EDE-9912-47A327F4456F}" sibTransId="{180DB713-E31E-44FA-BBC8-CB710533740C}"/>
    <dgm:cxn modelId="{37A9492D-6D7A-4C46-B268-5DAA90DBC4A1}" type="presOf" srcId="{D31A5232-3E3A-483F-8246-99B8A1BE2800}" destId="{8A93F203-F213-4289-9C25-CD91091129D0}" srcOrd="0" destOrd="0" presId="urn:microsoft.com/office/officeart/2005/8/layout/radial4"/>
    <dgm:cxn modelId="{77FDAA57-0EDD-48E9-AD06-E3D4F853C811}" type="presOf" srcId="{E8070A69-4A18-4C55-8A30-4E481DF1BE0D}" destId="{E36FF500-29B9-40E0-B5C0-C894A112EBF4}" srcOrd="0" destOrd="0" presId="urn:microsoft.com/office/officeart/2005/8/layout/radial4"/>
    <dgm:cxn modelId="{6ADEE496-938A-425E-ACEA-BBC5D9EDA6CB}" type="presParOf" srcId="{9F15474A-C0FF-4F93-A55A-811BA5C617AE}" destId="{46CF5A87-66A5-43E5-AFBB-A128C17E9A92}" srcOrd="0" destOrd="0" presId="urn:microsoft.com/office/officeart/2005/8/layout/radial4"/>
    <dgm:cxn modelId="{025C3B27-F8CF-46F5-A11D-BC27B05196A2}" type="presParOf" srcId="{9F15474A-C0FF-4F93-A55A-811BA5C617AE}" destId="{DF951AF6-862D-42FA-B005-F37FCA8B2621}" srcOrd="1" destOrd="0" presId="urn:microsoft.com/office/officeart/2005/8/layout/radial4"/>
    <dgm:cxn modelId="{6F254544-4346-431C-8171-06555673AE52}" type="presParOf" srcId="{9F15474A-C0FF-4F93-A55A-811BA5C617AE}" destId="{8A93F203-F213-4289-9C25-CD91091129D0}" srcOrd="2" destOrd="0" presId="urn:microsoft.com/office/officeart/2005/8/layout/radial4"/>
    <dgm:cxn modelId="{3D87A5E7-D928-4C74-AE97-6230B7C76FF1}" type="presParOf" srcId="{9F15474A-C0FF-4F93-A55A-811BA5C617AE}" destId="{0C77FD61-AE25-43B4-AD6C-D9A53DA5A29F}" srcOrd="3" destOrd="0" presId="urn:microsoft.com/office/officeart/2005/8/layout/radial4"/>
    <dgm:cxn modelId="{BD4DAF03-788B-467D-A710-E2A3397F6841}" type="presParOf" srcId="{9F15474A-C0FF-4F93-A55A-811BA5C617AE}" destId="{DDB356DD-91CD-4243-9A0F-272A2F2D26D3}" srcOrd="4" destOrd="0" presId="urn:microsoft.com/office/officeart/2005/8/layout/radial4"/>
    <dgm:cxn modelId="{EE945B97-D5D3-4F78-8F09-E1E309CFCC66}" type="presParOf" srcId="{9F15474A-C0FF-4F93-A55A-811BA5C617AE}" destId="{9CAEF6EE-E47A-4EEB-AF79-C6E2B6736929}" srcOrd="5" destOrd="0" presId="urn:microsoft.com/office/officeart/2005/8/layout/radial4"/>
    <dgm:cxn modelId="{DC73677E-81B3-47C4-9D05-E5ACAAB36E4D}" type="presParOf" srcId="{9F15474A-C0FF-4F93-A55A-811BA5C617AE}" destId="{305A4167-7FBF-42C9-90E8-2C3C62B3918F}" srcOrd="6" destOrd="0" presId="urn:microsoft.com/office/officeart/2005/8/layout/radial4"/>
    <dgm:cxn modelId="{6AAA9D5C-E7AB-4AEC-A7DC-C52C149BF27D}" type="presParOf" srcId="{9F15474A-C0FF-4F93-A55A-811BA5C617AE}" destId="{9F63A783-DE75-406A-BA1D-5022C0132910}" srcOrd="7" destOrd="0" presId="urn:microsoft.com/office/officeart/2005/8/layout/radial4"/>
    <dgm:cxn modelId="{19B7134B-DA5A-40A3-8323-4E3EFD286983}" type="presParOf" srcId="{9F15474A-C0FF-4F93-A55A-811BA5C617AE}" destId="{5718BB41-5C92-4228-AEE0-D71434E6430C}" srcOrd="8" destOrd="0" presId="urn:microsoft.com/office/officeart/2005/8/layout/radial4"/>
    <dgm:cxn modelId="{D90DE469-1C50-44D1-B113-423D406DCAD8}" type="presParOf" srcId="{9F15474A-C0FF-4F93-A55A-811BA5C617AE}" destId="{278DA455-8791-462F-8840-115243E29030}" srcOrd="9" destOrd="0" presId="urn:microsoft.com/office/officeart/2005/8/layout/radial4"/>
    <dgm:cxn modelId="{4C62984F-808A-45D2-8233-CCFC05745888}" type="presParOf" srcId="{9F15474A-C0FF-4F93-A55A-811BA5C617AE}" destId="{AD15AE54-2794-41B9-BCA9-031044CA53AB}" srcOrd="10" destOrd="0" presId="urn:microsoft.com/office/officeart/2005/8/layout/radial4"/>
    <dgm:cxn modelId="{3CDE86FF-5B55-43CC-82A4-6CEA9F92B8C1}" type="presParOf" srcId="{9F15474A-C0FF-4F93-A55A-811BA5C617AE}" destId="{17749DC1-08B6-490C-AF92-AAAE4E5E3B18}" srcOrd="11" destOrd="0" presId="urn:microsoft.com/office/officeart/2005/8/layout/radial4"/>
    <dgm:cxn modelId="{E56D657D-A902-492F-B6BF-A8C274CF7C20}" type="presParOf" srcId="{9F15474A-C0FF-4F93-A55A-811BA5C617AE}" destId="{45B2B8AF-80A4-4A9B-8721-B543CBA93A5C}" srcOrd="12" destOrd="0" presId="urn:microsoft.com/office/officeart/2005/8/layout/radial4"/>
    <dgm:cxn modelId="{467C03FF-9AEB-48C3-A373-9CAB74CD019D}" type="presParOf" srcId="{9F15474A-C0FF-4F93-A55A-811BA5C617AE}" destId="{51E5992C-C3A5-4184-B48B-010DB8C0AF82}" srcOrd="13" destOrd="0" presId="urn:microsoft.com/office/officeart/2005/8/layout/radial4"/>
    <dgm:cxn modelId="{CE6ADAF0-0120-4053-9371-FC5BDF56ECE8}" type="presParOf" srcId="{9F15474A-C0FF-4F93-A55A-811BA5C617AE}" destId="{BF20B5DD-A14E-4D66-84CB-B6647CA061B9}" srcOrd="14" destOrd="0" presId="urn:microsoft.com/office/officeart/2005/8/layout/radial4"/>
    <dgm:cxn modelId="{FEDF9CF7-665F-47ED-8556-0082B5B44618}" type="presParOf" srcId="{9F15474A-C0FF-4F93-A55A-811BA5C617AE}" destId="{3AEECF95-7867-4AE1-A8B6-ED0834277959}" srcOrd="15" destOrd="0" presId="urn:microsoft.com/office/officeart/2005/8/layout/radial4"/>
    <dgm:cxn modelId="{150A0E68-E706-4128-B1BD-22C9576D3B73}" type="presParOf" srcId="{9F15474A-C0FF-4F93-A55A-811BA5C617AE}" destId="{3E423859-96F7-4AFB-83AD-A5BFCE68544B}" srcOrd="16" destOrd="0" presId="urn:microsoft.com/office/officeart/2005/8/layout/radial4"/>
    <dgm:cxn modelId="{CC5167B0-BAA5-4247-A01D-0E47C8F6C2E6}" type="presParOf" srcId="{9F15474A-C0FF-4F93-A55A-811BA5C617AE}" destId="{6E0BD5DC-A2C2-4749-94DC-E7DE98F965CD}" srcOrd="17" destOrd="0" presId="urn:microsoft.com/office/officeart/2005/8/layout/radial4"/>
    <dgm:cxn modelId="{761A5A8C-1245-4F3F-AC6D-D167EED94EB8}" type="presParOf" srcId="{9F15474A-C0FF-4F93-A55A-811BA5C617AE}" destId="{E36FF500-29B9-40E0-B5C0-C894A112EBF4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6C6CC5-6A57-42FE-8FCA-0A8CBF30B7DE}">
      <dsp:nvSpPr>
        <dsp:cNvPr id="0" name=""/>
        <dsp:cNvSpPr/>
      </dsp:nvSpPr>
      <dsp:spPr>
        <a:xfrm>
          <a:off x="1111110" y="125908"/>
          <a:ext cx="972844" cy="601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EBFBB-A429-4BFF-95DC-8B54893A5CB8}">
      <dsp:nvSpPr>
        <dsp:cNvPr id="0" name=""/>
        <dsp:cNvSpPr/>
      </dsp:nvSpPr>
      <dsp:spPr>
        <a:xfrm>
          <a:off x="1219204" y="228597"/>
          <a:ext cx="972844" cy="601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Syndicator GP</a:t>
          </a:r>
          <a:endParaRPr lang="en-US" sz="700" kern="1200" dirty="0"/>
        </a:p>
      </dsp:txBody>
      <dsp:txXfrm>
        <a:off x="1219204" y="228597"/>
        <a:ext cx="972844" cy="601447"/>
      </dsp:txXfrm>
    </dsp:sp>
    <dsp:sp modelId="{7C01E90E-C0B3-4FBE-8DD2-7291A071AC65}">
      <dsp:nvSpPr>
        <dsp:cNvPr id="0" name=""/>
        <dsp:cNvSpPr/>
      </dsp:nvSpPr>
      <dsp:spPr>
        <a:xfrm>
          <a:off x="2482706" y="125908"/>
          <a:ext cx="972844" cy="601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C91DE-D146-4554-8295-C7CD53228413}">
      <dsp:nvSpPr>
        <dsp:cNvPr id="0" name=""/>
        <dsp:cNvSpPr/>
      </dsp:nvSpPr>
      <dsp:spPr>
        <a:xfrm>
          <a:off x="2590800" y="228597"/>
          <a:ext cx="972844" cy="601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Investor LP - $$$</a:t>
          </a:r>
          <a:endParaRPr lang="en-US" sz="700" kern="1200" dirty="0"/>
        </a:p>
      </dsp:txBody>
      <dsp:txXfrm>
        <a:off x="2590800" y="228597"/>
        <a:ext cx="972844" cy="601447"/>
      </dsp:txXfrm>
    </dsp:sp>
    <dsp:sp modelId="{3E5FAD0F-F809-456E-A7E2-B14384DA1BB0}">
      <dsp:nvSpPr>
        <dsp:cNvPr id="0" name=""/>
        <dsp:cNvSpPr/>
      </dsp:nvSpPr>
      <dsp:spPr>
        <a:xfrm>
          <a:off x="1890859" y="1078408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DFE0C-AB2F-454B-9A55-766884328BE2}">
      <dsp:nvSpPr>
        <dsp:cNvPr id="0" name=""/>
        <dsp:cNvSpPr/>
      </dsp:nvSpPr>
      <dsp:spPr>
        <a:xfrm>
          <a:off x="1998953" y="1181098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The Investor/Syndicator – LP</a:t>
          </a:r>
          <a:endParaRPr lang="en-US" sz="700" kern="1200" dirty="0"/>
        </a:p>
      </dsp:txBody>
      <dsp:txXfrm>
        <a:off x="1998953" y="1181098"/>
        <a:ext cx="972844" cy="617756"/>
      </dsp:txXfrm>
    </dsp:sp>
    <dsp:sp modelId="{0B62D374-7874-4154-9204-CCA04A883ED1}">
      <dsp:nvSpPr>
        <dsp:cNvPr id="0" name=""/>
        <dsp:cNvSpPr/>
      </dsp:nvSpPr>
      <dsp:spPr>
        <a:xfrm>
          <a:off x="3473310" y="1116512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7C42A-73F0-4AFC-862A-50B306843ECA}">
      <dsp:nvSpPr>
        <dsp:cNvPr id="0" name=""/>
        <dsp:cNvSpPr/>
      </dsp:nvSpPr>
      <dsp:spPr>
        <a:xfrm>
          <a:off x="3581404" y="1219201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The General Partner</a:t>
          </a:r>
          <a:endParaRPr lang="en-US" sz="700" kern="1200" dirty="0"/>
        </a:p>
      </dsp:txBody>
      <dsp:txXfrm>
        <a:off x="3581404" y="1219201"/>
        <a:ext cx="972844" cy="617756"/>
      </dsp:txXfrm>
    </dsp:sp>
    <dsp:sp modelId="{45C9A983-F8ED-498D-B4CF-72D596C05DEE}">
      <dsp:nvSpPr>
        <dsp:cNvPr id="0" name=""/>
        <dsp:cNvSpPr/>
      </dsp:nvSpPr>
      <dsp:spPr>
        <a:xfrm>
          <a:off x="2635109" y="2107109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0BD34-2F31-4823-A8FB-726BCF95B55D}">
      <dsp:nvSpPr>
        <dsp:cNvPr id="0" name=""/>
        <dsp:cNvSpPr/>
      </dsp:nvSpPr>
      <dsp:spPr>
        <a:xfrm>
          <a:off x="2743203" y="2209798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The Operating Partnership</a:t>
          </a:r>
          <a:endParaRPr lang="en-US" sz="700" kern="1200" dirty="0"/>
        </a:p>
      </dsp:txBody>
      <dsp:txXfrm>
        <a:off x="2743203" y="2209798"/>
        <a:ext cx="972844" cy="617756"/>
      </dsp:txXfrm>
    </dsp:sp>
    <dsp:sp modelId="{7A66540B-4CFF-4787-9CA0-1BB98C08FBE0}">
      <dsp:nvSpPr>
        <dsp:cNvPr id="0" name=""/>
        <dsp:cNvSpPr/>
      </dsp:nvSpPr>
      <dsp:spPr>
        <a:xfrm>
          <a:off x="2635111" y="3021512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478C7-711A-422E-A5D5-5A0FC63E3957}">
      <dsp:nvSpPr>
        <dsp:cNvPr id="0" name=""/>
        <dsp:cNvSpPr/>
      </dsp:nvSpPr>
      <dsp:spPr>
        <a:xfrm>
          <a:off x="2743205" y="3124201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The Project</a:t>
          </a:r>
          <a:endParaRPr lang="en-US" sz="700" kern="1200" dirty="0"/>
        </a:p>
      </dsp:txBody>
      <dsp:txXfrm>
        <a:off x="2743205" y="3124201"/>
        <a:ext cx="972844" cy="617756"/>
      </dsp:txXfrm>
    </dsp:sp>
    <dsp:sp modelId="{A169BE7C-2376-42B7-A810-6FEBB3A301B7}">
      <dsp:nvSpPr>
        <dsp:cNvPr id="0" name=""/>
        <dsp:cNvSpPr/>
      </dsp:nvSpPr>
      <dsp:spPr>
        <a:xfrm>
          <a:off x="5073510" y="1078408"/>
          <a:ext cx="972844" cy="6177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BA488-2E2A-4B99-ABF7-335ACCA2BEC4}">
      <dsp:nvSpPr>
        <dsp:cNvPr id="0" name=""/>
        <dsp:cNvSpPr/>
      </dsp:nvSpPr>
      <dsp:spPr>
        <a:xfrm>
          <a:off x="5181604" y="1181098"/>
          <a:ext cx="972844" cy="61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Developer</a:t>
          </a:r>
          <a:endParaRPr lang="en-US" sz="700" kern="1200" dirty="0"/>
        </a:p>
      </dsp:txBody>
      <dsp:txXfrm>
        <a:off x="5181604" y="1181098"/>
        <a:ext cx="972844" cy="6177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CF5A87-66A5-43E5-AFBB-A128C17E9A92}">
      <dsp:nvSpPr>
        <dsp:cNvPr id="0" name=""/>
        <dsp:cNvSpPr/>
      </dsp:nvSpPr>
      <dsp:spPr>
        <a:xfrm>
          <a:off x="3360754" y="3198516"/>
          <a:ext cx="1508090" cy="1508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Owner/Developer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360754" y="3198516"/>
        <a:ext cx="1508090" cy="1508090"/>
      </dsp:txXfrm>
    </dsp:sp>
    <dsp:sp modelId="{DF951AF6-862D-42FA-B005-F37FCA8B2621}">
      <dsp:nvSpPr>
        <dsp:cNvPr id="0" name=""/>
        <dsp:cNvSpPr/>
      </dsp:nvSpPr>
      <dsp:spPr>
        <a:xfrm rot="10800000">
          <a:off x="586421" y="3737658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3F203-F213-4289-9C25-CD91091129D0}">
      <dsp:nvSpPr>
        <dsp:cNvPr id="0" name=""/>
        <dsp:cNvSpPr/>
      </dsp:nvSpPr>
      <dsp:spPr>
        <a:xfrm>
          <a:off x="58590" y="3530296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Engineers</a:t>
          </a:r>
        </a:p>
      </dsp:txBody>
      <dsp:txXfrm>
        <a:off x="58590" y="3530296"/>
        <a:ext cx="1055663" cy="844530"/>
      </dsp:txXfrm>
    </dsp:sp>
    <dsp:sp modelId="{0C77FD61-AE25-43B4-AD6C-D9A53DA5A29F}">
      <dsp:nvSpPr>
        <dsp:cNvPr id="0" name=""/>
        <dsp:cNvSpPr/>
      </dsp:nvSpPr>
      <dsp:spPr>
        <a:xfrm rot="12150000">
          <a:off x="755219" y="2889056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356DD-91CD-4243-9A0F-272A2F2D26D3}">
      <dsp:nvSpPr>
        <dsp:cNvPr id="0" name=""/>
        <dsp:cNvSpPr/>
      </dsp:nvSpPr>
      <dsp:spPr>
        <a:xfrm>
          <a:off x="327171" y="2180044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Architect</a:t>
          </a:r>
        </a:p>
      </dsp:txBody>
      <dsp:txXfrm>
        <a:off x="327171" y="2180044"/>
        <a:ext cx="1055663" cy="844530"/>
      </dsp:txXfrm>
    </dsp:sp>
    <dsp:sp modelId="{9CAEF6EE-E47A-4EEB-AF79-C6E2B6736929}">
      <dsp:nvSpPr>
        <dsp:cNvPr id="0" name=""/>
        <dsp:cNvSpPr/>
      </dsp:nvSpPr>
      <dsp:spPr>
        <a:xfrm rot="13500000">
          <a:off x="1235914" y="2169645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A4167-7FBF-42C9-90E8-2C3C62B3918F}">
      <dsp:nvSpPr>
        <dsp:cNvPr id="0" name=""/>
        <dsp:cNvSpPr/>
      </dsp:nvSpPr>
      <dsp:spPr>
        <a:xfrm>
          <a:off x="1092028" y="1035356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General Contractor</a:t>
          </a:r>
        </a:p>
      </dsp:txBody>
      <dsp:txXfrm>
        <a:off x="1092028" y="1035356"/>
        <a:ext cx="1055663" cy="844530"/>
      </dsp:txXfrm>
    </dsp:sp>
    <dsp:sp modelId="{9F63A783-DE75-406A-BA1D-5022C0132910}">
      <dsp:nvSpPr>
        <dsp:cNvPr id="0" name=""/>
        <dsp:cNvSpPr/>
      </dsp:nvSpPr>
      <dsp:spPr>
        <a:xfrm rot="14850000">
          <a:off x="1955324" y="1688950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8BB41-5C92-4228-AEE0-D71434E6430C}">
      <dsp:nvSpPr>
        <dsp:cNvPr id="0" name=""/>
        <dsp:cNvSpPr/>
      </dsp:nvSpPr>
      <dsp:spPr>
        <a:xfrm>
          <a:off x="2236716" y="270499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State Tax Credit Agency</a:t>
          </a:r>
        </a:p>
      </dsp:txBody>
      <dsp:txXfrm>
        <a:off x="2236716" y="270499"/>
        <a:ext cx="1055663" cy="844530"/>
      </dsp:txXfrm>
    </dsp:sp>
    <dsp:sp modelId="{278DA455-8791-462F-8840-115243E29030}">
      <dsp:nvSpPr>
        <dsp:cNvPr id="0" name=""/>
        <dsp:cNvSpPr/>
      </dsp:nvSpPr>
      <dsp:spPr>
        <a:xfrm rot="16200000">
          <a:off x="2803927" y="1520152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5AE54-2794-41B9-BCA9-031044CA53AB}">
      <dsp:nvSpPr>
        <dsp:cNvPr id="0" name=""/>
        <dsp:cNvSpPr/>
      </dsp:nvSpPr>
      <dsp:spPr>
        <a:xfrm>
          <a:off x="3586968" y="1918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Investor/Syndicator</a:t>
          </a:r>
        </a:p>
      </dsp:txBody>
      <dsp:txXfrm>
        <a:off x="3586968" y="1918"/>
        <a:ext cx="1055663" cy="844530"/>
      </dsp:txXfrm>
    </dsp:sp>
    <dsp:sp modelId="{17749DC1-08B6-490C-AF92-AAAE4E5E3B18}">
      <dsp:nvSpPr>
        <dsp:cNvPr id="0" name=""/>
        <dsp:cNvSpPr/>
      </dsp:nvSpPr>
      <dsp:spPr>
        <a:xfrm rot="17550000">
          <a:off x="3652530" y="1688950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2B8AF-80A4-4A9B-8721-B543CBA93A5C}">
      <dsp:nvSpPr>
        <dsp:cNvPr id="0" name=""/>
        <dsp:cNvSpPr/>
      </dsp:nvSpPr>
      <dsp:spPr>
        <a:xfrm>
          <a:off x="4937220" y="270499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Lenders</a:t>
          </a:r>
        </a:p>
      </dsp:txBody>
      <dsp:txXfrm>
        <a:off x="4937220" y="270499"/>
        <a:ext cx="1055663" cy="844530"/>
      </dsp:txXfrm>
    </dsp:sp>
    <dsp:sp modelId="{51E5992C-C3A5-4184-B48B-010DB8C0AF82}">
      <dsp:nvSpPr>
        <dsp:cNvPr id="0" name=""/>
        <dsp:cNvSpPr/>
      </dsp:nvSpPr>
      <dsp:spPr>
        <a:xfrm rot="18900000">
          <a:off x="4371941" y="2169645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0B5DD-A14E-4D66-84CB-B6647CA061B9}">
      <dsp:nvSpPr>
        <dsp:cNvPr id="0" name=""/>
        <dsp:cNvSpPr/>
      </dsp:nvSpPr>
      <dsp:spPr>
        <a:xfrm>
          <a:off x="6081908" y="1035356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Management Agent</a:t>
          </a:r>
          <a:endParaRPr lang="en-US" sz="800" kern="1200" dirty="0"/>
        </a:p>
      </dsp:txBody>
      <dsp:txXfrm>
        <a:off x="6081908" y="1035356"/>
        <a:ext cx="1055663" cy="844530"/>
      </dsp:txXfrm>
    </dsp:sp>
    <dsp:sp modelId="{3AEECF95-7867-4AE1-A8B6-ED0834277959}">
      <dsp:nvSpPr>
        <dsp:cNvPr id="0" name=""/>
        <dsp:cNvSpPr/>
      </dsp:nvSpPr>
      <dsp:spPr>
        <a:xfrm rot="20250000">
          <a:off x="4852635" y="2889056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23859-96F7-4AFB-83AD-A5BFCE68544B}">
      <dsp:nvSpPr>
        <dsp:cNvPr id="0" name=""/>
        <dsp:cNvSpPr/>
      </dsp:nvSpPr>
      <dsp:spPr>
        <a:xfrm>
          <a:off x="6846764" y="2180044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Attorney</a:t>
          </a:r>
          <a:endParaRPr lang="en-US" sz="800" kern="1200" dirty="0"/>
        </a:p>
      </dsp:txBody>
      <dsp:txXfrm>
        <a:off x="6846764" y="2180044"/>
        <a:ext cx="1055663" cy="844530"/>
      </dsp:txXfrm>
    </dsp:sp>
    <dsp:sp modelId="{6E0BD5DC-A2C2-4749-94DC-E7DE98F965CD}">
      <dsp:nvSpPr>
        <dsp:cNvPr id="0" name=""/>
        <dsp:cNvSpPr/>
      </dsp:nvSpPr>
      <dsp:spPr>
        <a:xfrm>
          <a:off x="5021433" y="3737658"/>
          <a:ext cx="2621744" cy="4298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FF500-29B9-40E0-B5C0-C894A112EBF4}">
      <dsp:nvSpPr>
        <dsp:cNvPr id="0" name=""/>
        <dsp:cNvSpPr/>
      </dsp:nvSpPr>
      <dsp:spPr>
        <a:xfrm>
          <a:off x="7115346" y="3530296"/>
          <a:ext cx="1055663" cy="8445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Accountant</a:t>
          </a:r>
          <a:endParaRPr lang="en-US" sz="800" kern="1200" dirty="0"/>
        </a:p>
      </dsp:txBody>
      <dsp:txXfrm>
        <a:off x="7115346" y="3530296"/>
        <a:ext cx="1055663" cy="84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E7711-2BD5-4E0F-B27B-65F56380F8F6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6BFD-A350-4F8F-90D4-5FE4B1DB60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CACD1-8F48-4BDE-A79E-ED0A6A166715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95526-5475-4164-BCE5-3B6E390AE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a copy of a LURC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6512-27E8-4820-8D1E-347B883E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6512-27E8-4820-8D1E-347B883E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6512-27E8-4820-8D1E-347B883E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6512-27E8-4820-8D1E-347B883E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66512-27E8-4820-8D1E-347B883E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p.</a:t>
            </a:r>
            <a:r>
              <a:rPr lang="en-US" baseline="0" dirty="0" smtClean="0"/>
              <a:t> 18, Redevelopment p. 14, CBDG p.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rent calculation from development spreadsheet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tax credit calc</a:t>
            </a:r>
            <a:r>
              <a:rPr lang="en-US" baseline="0" dirty="0" smtClean="0"/>
              <a:t> in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95526-5475-4164-BCE5-3B6E390AE9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4032F9-7DE8-4C75-8864-41859DE630D1}" type="datetimeFigureOut">
              <a:rPr lang="en-US" smtClean="0"/>
              <a:pPr/>
              <a:t>9/16/2010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0AF98E-D8D8-4A12-B6DD-D0A40A878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user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 Credits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Description of the </a:t>
            </a:r>
          </a:p>
          <a:p>
            <a:r>
              <a:rPr lang="en-US" dirty="0" smtClean="0"/>
              <a:t>Low Income Housing Tax Credit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lower the debt on the property the less rent has to be charged to cover the mortgage payments</a:t>
            </a:r>
          </a:p>
          <a:p>
            <a:r>
              <a:rPr lang="en-US" dirty="0" smtClean="0"/>
              <a:t>In return for the tax credits and the additional equity that results, the owner signs a Land Use Restrictive Covenant (LURC)agreeing to keep the rents low for a 30 year period</a:t>
            </a:r>
          </a:p>
          <a:p>
            <a:r>
              <a:rPr lang="en-US" dirty="0" smtClean="0"/>
              <a:t>That is what makes it “Affordable Housing”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Ownership Structure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2286000" y="23622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3048000" y="2362200"/>
            <a:ext cx="381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29000" y="3048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029200" y="3048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32766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542506" y="4457700"/>
            <a:ext cx="229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733800" y="3352800"/>
            <a:ext cx="685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Development Team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Investor/Syndicator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	The Investor/Syndicator’s Role</a:t>
            </a:r>
          </a:p>
          <a:p>
            <a:pPr>
              <a:buNone/>
            </a:pPr>
            <a:r>
              <a:rPr lang="en-US" sz="1600" dirty="0" smtClean="0"/>
              <a:t>		Provide Substantial Financial Contributions to build or rehabilitate the Project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The Investor/Syndicator’s Benefit</a:t>
            </a:r>
          </a:p>
          <a:p>
            <a:pPr>
              <a:buNone/>
            </a:pPr>
            <a:r>
              <a:rPr lang="en-US" sz="1600" dirty="0" smtClean="0"/>
              <a:t>		Tax Credits offset income  tax due</a:t>
            </a:r>
          </a:p>
          <a:p>
            <a:pPr>
              <a:buNone/>
            </a:pPr>
            <a:r>
              <a:rPr lang="en-US" sz="1600" dirty="0" smtClean="0"/>
              <a:t>		Cash Flow Distributions</a:t>
            </a:r>
          </a:p>
          <a:p>
            <a:pPr>
              <a:buNone/>
            </a:pPr>
            <a:r>
              <a:rPr lang="en-US" sz="1600" dirty="0" smtClean="0"/>
              <a:t>		Tax Losses</a:t>
            </a:r>
          </a:p>
          <a:p>
            <a:pPr>
              <a:buNone/>
            </a:pPr>
            <a:r>
              <a:rPr lang="en-US" sz="1600" dirty="0" smtClean="0"/>
              <a:t>		Potential Sale or Refinancing Proceeds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How They Accomplish Their Goals</a:t>
            </a:r>
          </a:p>
          <a:p>
            <a:pPr lvl="1">
              <a:buNone/>
            </a:pPr>
            <a:r>
              <a:rPr lang="en-US" sz="1600" dirty="0" smtClean="0"/>
              <a:t>	Require the General Partner and/or Developer to </a:t>
            </a:r>
          </a:p>
          <a:p>
            <a:pPr lvl="1">
              <a:buNone/>
            </a:pPr>
            <a:r>
              <a:rPr lang="en-US" sz="1600" dirty="0" smtClean="0"/>
              <a:t>			Guarantee Delivery of Tax Credits Including a Lease-up Schedule</a:t>
            </a:r>
          </a:p>
          <a:p>
            <a:pPr lvl="1">
              <a:buNone/>
            </a:pPr>
            <a:r>
              <a:rPr lang="en-US" sz="1600" dirty="0" smtClean="0"/>
              <a:t>			Guarantee Operating Deficits</a:t>
            </a:r>
          </a:p>
          <a:p>
            <a:pPr lvl="1">
              <a:buNone/>
            </a:pPr>
            <a:r>
              <a:rPr lang="en-US" sz="1600" dirty="0" smtClean="0"/>
              <a:t>			Guarantee Completion of the Project</a:t>
            </a:r>
          </a:p>
          <a:p>
            <a:pPr lvl="1">
              <a:buNone/>
            </a:pPr>
            <a:r>
              <a:rPr lang="en-US" sz="1600" dirty="0" smtClean="0"/>
              <a:t>			Guarantee Continuing compliance of the Project.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Housing Finance Agency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900" dirty="0" smtClean="0"/>
              <a:t>	The Housing Finance</a:t>
            </a:r>
            <a:r>
              <a:rPr lang="en-US" sz="1600" dirty="0" smtClean="0"/>
              <a:t>‘s  Agency’s Role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Allocate IRS Low Income Housing Tax Credits that are then sold to the Investor 		LP/Syndicator</a:t>
            </a:r>
          </a:p>
          <a:p>
            <a:pPr>
              <a:buNone/>
            </a:pPr>
            <a:r>
              <a:rPr lang="en-US" sz="1600" dirty="0" smtClean="0"/>
              <a:t>		Potentially Allocate other Financing to the project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900" dirty="0" smtClean="0"/>
              <a:t>	The Housing Finance</a:t>
            </a:r>
            <a:r>
              <a:rPr lang="en-US" sz="1600" dirty="0" smtClean="0"/>
              <a:t>’s  Agency’s Benefit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Decent, Safe, Affordable Housing as required by IRS Tax Code </a:t>
            </a:r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en-US" sz="1900" dirty="0" smtClean="0"/>
          </a:p>
          <a:p>
            <a:pPr>
              <a:buNone/>
            </a:pPr>
            <a:endParaRPr lang="en-US" sz="1900" dirty="0"/>
          </a:p>
          <a:p>
            <a:pPr>
              <a:buNone/>
            </a:pPr>
            <a:r>
              <a:rPr lang="en-US" sz="1900" dirty="0" smtClean="0"/>
              <a:t>	</a:t>
            </a:r>
            <a:r>
              <a:rPr lang="en-US" sz="1600" dirty="0" smtClean="0"/>
              <a:t>How They Accomplish Their Goals</a:t>
            </a:r>
          </a:p>
          <a:p>
            <a:pPr>
              <a:buNone/>
            </a:pPr>
            <a:r>
              <a:rPr lang="en-US" sz="1600" dirty="0"/>
              <a:t>	</a:t>
            </a:r>
            <a:r>
              <a:rPr lang="en-US" sz="1600" dirty="0" smtClean="0"/>
              <a:t>	Monitor Tax Credit Compliance and Report any Deficiencies to the IRS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Developer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	The Developer ‘s Role</a:t>
            </a:r>
          </a:p>
          <a:p>
            <a:pPr>
              <a:buNone/>
            </a:pPr>
            <a:r>
              <a:rPr lang="en-US" sz="1600" dirty="0" smtClean="0"/>
              <a:t>		Apply for and obtain tax credits and other financing. </a:t>
            </a:r>
          </a:p>
          <a:p>
            <a:pPr>
              <a:buNone/>
            </a:pPr>
            <a:r>
              <a:rPr lang="en-US" sz="1600" dirty="0" smtClean="0"/>
              <a:t>		Provide Guarantees to the Investor LP insure delivery of tax credits</a:t>
            </a:r>
          </a:p>
          <a:p>
            <a:pPr>
              <a:buNone/>
            </a:pPr>
            <a:r>
              <a:rPr lang="en-US" sz="1600" dirty="0" smtClean="0"/>
              <a:t>		Provide Guarantees to the Lenders to insure completion</a:t>
            </a:r>
          </a:p>
          <a:p>
            <a:pPr>
              <a:buNone/>
            </a:pPr>
            <a:r>
              <a:rPr lang="en-US" sz="1600" dirty="0" smtClean="0"/>
              <a:t>		Coordinate all Development Team Members</a:t>
            </a:r>
          </a:p>
          <a:p>
            <a:pPr>
              <a:buNone/>
            </a:pPr>
            <a:r>
              <a:rPr lang="en-US" sz="1600" dirty="0" smtClean="0"/>
              <a:t>		Provide expertise to the General Partner in the development process, negotiate 		contracts, provide recommendations to General Partner, provide 			construction management, tax credit compliance and asset management.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The Developer’s Benefit</a:t>
            </a:r>
          </a:p>
          <a:p>
            <a:pPr>
              <a:buNone/>
            </a:pPr>
            <a:r>
              <a:rPr lang="en-US" sz="1600" dirty="0" smtClean="0"/>
              <a:t>		Developer Fee</a:t>
            </a:r>
          </a:p>
          <a:p>
            <a:pPr>
              <a:buNone/>
            </a:pPr>
            <a:r>
              <a:rPr lang="en-US" sz="1600" dirty="0" smtClean="0"/>
              <a:t>		Potential Cash Flow-Asset Management Fee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How They Accomplish Their Goals</a:t>
            </a:r>
          </a:p>
          <a:p>
            <a:pPr>
              <a:buNone/>
            </a:pPr>
            <a:r>
              <a:rPr lang="en-US" sz="1600" dirty="0" smtClean="0"/>
              <a:t>		Development Agreement between Owner/General Partner and Developer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get a tax credit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state housing agency creates a Qualified Allocation Plan (QAP)</a:t>
            </a:r>
          </a:p>
          <a:p>
            <a:pPr lvl="1"/>
            <a:r>
              <a:rPr lang="en-US" dirty="0" smtClean="0"/>
              <a:t>Essentially the “Rule Book” for putting a project together</a:t>
            </a:r>
          </a:p>
          <a:p>
            <a:pPr lvl="1"/>
            <a:r>
              <a:rPr lang="en-US" dirty="0" smtClean="0"/>
              <a:t>Threshold and Scoring drive a tax credit deal</a:t>
            </a:r>
          </a:p>
          <a:p>
            <a:pPr lvl="1"/>
            <a:r>
              <a:rPr lang="en-US" dirty="0" smtClean="0"/>
              <a:t>Threshold Section lists things that must be done to be considered for funding</a:t>
            </a:r>
          </a:p>
          <a:p>
            <a:pPr lvl="1"/>
            <a:r>
              <a:rPr lang="en-US" dirty="0" smtClean="0"/>
              <a:t>Scoring Section lists things that a developer can do to make their deal accumulate more points to improve the chances of getting an allocation of credits.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is properly zoned for the proposed project</a:t>
            </a:r>
          </a:p>
          <a:p>
            <a:r>
              <a:rPr lang="en-US" dirty="0" smtClean="0"/>
              <a:t>Water and Sewer availability with adequate capacity</a:t>
            </a:r>
          </a:p>
          <a:p>
            <a:r>
              <a:rPr lang="en-US" dirty="0" smtClean="0"/>
              <a:t>Required amenities</a:t>
            </a:r>
          </a:p>
          <a:p>
            <a:r>
              <a:rPr lang="en-US" dirty="0" smtClean="0"/>
              <a:t>Outlines underwriting criteria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of Support</a:t>
            </a:r>
          </a:p>
          <a:p>
            <a:r>
              <a:rPr lang="en-US" dirty="0" smtClean="0"/>
              <a:t>Redevelopment Areas</a:t>
            </a:r>
          </a:p>
          <a:p>
            <a:r>
              <a:rPr lang="en-US" dirty="0" smtClean="0"/>
              <a:t>CBDG Funds</a:t>
            </a:r>
          </a:p>
          <a:p>
            <a:r>
              <a:rPr lang="en-US" dirty="0" smtClean="0"/>
              <a:t>Site Proximity to goods and services</a:t>
            </a:r>
          </a:p>
          <a:p>
            <a:r>
              <a:rPr lang="en-US" dirty="0" smtClean="0"/>
              <a:t>Higher quality building materials</a:t>
            </a:r>
          </a:p>
          <a:p>
            <a:r>
              <a:rPr lang="en-US" dirty="0" smtClean="0"/>
              <a:t>“Green Building” techniques</a:t>
            </a:r>
          </a:p>
          <a:p>
            <a:r>
              <a:rPr lang="en-US" dirty="0" smtClean="0"/>
              <a:t>Set rents to serve the lowest income residents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Credit properties are not cash flow driven</a:t>
            </a:r>
          </a:p>
          <a:p>
            <a:r>
              <a:rPr lang="en-US" dirty="0" smtClean="0"/>
              <a:t>Developer Fee driven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program was born in 1986 out of the changes in the tax code under Ronald Reagan.</a:t>
            </a:r>
          </a:p>
          <a:p>
            <a:r>
              <a:rPr lang="en-US" dirty="0" smtClean="0"/>
              <a:t>Prior to 1986 investors in real estate could accelerate the depreciation schedule to increase tax losses.</a:t>
            </a:r>
          </a:p>
          <a:p>
            <a:r>
              <a:rPr lang="en-US" dirty="0" smtClean="0"/>
              <a:t>The new tax code prohibited accelerated depreciation and only allowed straight line depreciation (typically 27.5 years for buildings)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tax credit developments look like?</a:t>
            </a:r>
            <a:endParaRPr lang="en-US" dirty="0"/>
          </a:p>
        </p:txBody>
      </p:sp>
      <p:pic>
        <p:nvPicPr>
          <p:cNvPr id="4" name="Content Placeholder 3" descr="0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748632"/>
            <a:ext cx="5836709" cy="4377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Family Tax Credit Development</a:t>
            </a:r>
            <a:endParaRPr lang="en-US" dirty="0"/>
          </a:p>
        </p:txBody>
      </p:sp>
      <p:pic>
        <p:nvPicPr>
          <p:cNvPr id="5" name="Picture Placeholder 4" descr="Loxley Station06.16.09 00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Multi-Story Senior </a:t>
            </a:r>
            <a:endParaRPr lang="en-US" dirty="0"/>
          </a:p>
        </p:txBody>
      </p:sp>
      <p:pic>
        <p:nvPicPr>
          <p:cNvPr id="5" name="Picture Placeholder 4" descr="Building 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Corridor loaded building with elevators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Story Family</a:t>
            </a:r>
            <a:endParaRPr lang="en-US" dirty="0"/>
          </a:p>
        </p:txBody>
      </p:sp>
      <p:pic>
        <p:nvPicPr>
          <p:cNvPr id="5" name="Picture Placeholder 4" descr="shellbrook bld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0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03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Congress had to find a way to incentivize individuals to invest in real estate that was affordable to renters.</a:t>
            </a:r>
          </a:p>
          <a:p>
            <a:r>
              <a:rPr lang="en-US" dirty="0" smtClean="0"/>
              <a:t>That incentive is a dollar for dollar tax credit for an investor in affordable housing.</a:t>
            </a:r>
          </a:p>
          <a:p>
            <a:r>
              <a:rPr lang="en-US" dirty="0" smtClean="0"/>
              <a:t>The Low Income Housing Tax Credit was born!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Program in all 50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is too large for the Treasury Department to manage</a:t>
            </a:r>
          </a:p>
          <a:p>
            <a:r>
              <a:rPr lang="en-US" dirty="0" smtClean="0"/>
              <a:t>Delegated the responsibility of managing the program to State Housing Finance Agencies</a:t>
            </a:r>
          </a:p>
          <a:p>
            <a:r>
              <a:rPr lang="en-US" dirty="0" smtClean="0"/>
              <a:t>In Georgia – The Department of Community Affairs / Office of Affordable Housing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program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Components</a:t>
            </a:r>
          </a:p>
          <a:p>
            <a:pPr lvl="1"/>
            <a:r>
              <a:rPr lang="en-US" dirty="0" smtClean="0"/>
              <a:t>Rent Calculation (Income)</a:t>
            </a:r>
          </a:p>
          <a:p>
            <a:pPr lvl="1"/>
            <a:r>
              <a:rPr lang="en-US" dirty="0" smtClean="0"/>
              <a:t>Debt</a:t>
            </a:r>
          </a:p>
          <a:p>
            <a:pPr lvl="1"/>
            <a:r>
              <a:rPr lang="en-US" dirty="0" smtClean="0"/>
              <a:t>Equity</a:t>
            </a:r>
            <a:endParaRPr lang="en-US" dirty="0"/>
          </a:p>
        </p:txBody>
      </p:sp>
      <p:pic>
        <p:nvPicPr>
          <p:cNvPr id="7" name="Content Placeholder 6" descr="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Setting the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Rents are typically set to be affordable to persons earning 50% and 60% of the Area Median Income based on household size</a:t>
            </a:r>
          </a:p>
          <a:p>
            <a:r>
              <a:rPr lang="en-US" dirty="0" smtClean="0"/>
              <a:t>Income Limits are published by HUD and can be found at </a:t>
            </a:r>
            <a:r>
              <a:rPr lang="en-US" dirty="0" smtClean="0">
                <a:hlinkClick r:id="rId3"/>
              </a:rPr>
              <a:t>www.huduser.com</a:t>
            </a:r>
            <a:endParaRPr lang="en-US" dirty="0" smtClean="0"/>
          </a:p>
          <a:p>
            <a:r>
              <a:rPr lang="en-US" dirty="0" smtClean="0"/>
              <a:t>A Utility Allowance is deducted from the Gross Rent to determine the Net Rent charged to the resident.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credit projects typically have some form of debt</a:t>
            </a:r>
          </a:p>
          <a:p>
            <a:pPr lvl="1"/>
            <a:r>
              <a:rPr lang="en-US" dirty="0" smtClean="0"/>
              <a:t>Conventional debt</a:t>
            </a:r>
          </a:p>
          <a:p>
            <a:pPr lvl="1"/>
            <a:r>
              <a:rPr lang="en-US" dirty="0" smtClean="0"/>
              <a:t>Soft Loans (HOME Loan, CDBG, AHP Grants)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Home Loan in Georgia is a 1% loan that can amortize or have a floating payment based on the projects finances.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Credit Equity is calculated two ways:</a:t>
            </a:r>
          </a:p>
          <a:p>
            <a:r>
              <a:rPr lang="en-US" dirty="0" smtClean="0"/>
              <a:t>The Basis Method – add all “good” costs and multiply by 9%</a:t>
            </a:r>
          </a:p>
          <a:p>
            <a:r>
              <a:rPr lang="en-US" dirty="0" smtClean="0"/>
              <a:t>The Equity Gap Method – Total Development Cost less debt and grants divided by 10 and then divided by the price the investor is paying for the tax credit.</a:t>
            </a:r>
          </a:p>
          <a:p>
            <a:r>
              <a:rPr lang="en-US" dirty="0" smtClean="0"/>
              <a:t>Must use the lesser of the two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the tax credits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Conventional Apartment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Tax Credit Apartment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3616325"/>
          </a:xfrm>
        </p:spPr>
        <p:txBody>
          <a:bodyPr/>
          <a:lstStyle/>
          <a:p>
            <a:r>
              <a:rPr lang="en-US" dirty="0" smtClean="0"/>
              <a:t>Typically 80% debt 20% Equity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Often 40% debt or less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3581400"/>
            <a:ext cx="2438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Debt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7" idx="3"/>
          </p:cNvCxnSpPr>
          <p:nvPr/>
        </p:nvCxnSpPr>
        <p:spPr>
          <a:xfrm rot="10800000" flipH="1">
            <a:off x="5334000" y="45720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0" y="45720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34000" y="3581400"/>
            <a:ext cx="25146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>
            <a:off x="5334000" y="2743200"/>
            <a:ext cx="2514600" cy="838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1371600" y="2590800"/>
            <a:ext cx="2438400" cy="990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334000" y="4495800"/>
            <a:ext cx="251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427</TotalTime>
  <Words>707</Words>
  <Application>Microsoft Office PowerPoint</Application>
  <PresentationFormat>On-screen Show (4:3)</PresentationFormat>
  <Paragraphs>168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Tax Credits 101</vt:lpstr>
      <vt:lpstr>In the beginning:</vt:lpstr>
      <vt:lpstr>The result:</vt:lpstr>
      <vt:lpstr>IRS Program in all 50 States</vt:lpstr>
      <vt:lpstr>How does the program work?</vt:lpstr>
      <vt:lpstr>Setting the Rents</vt:lpstr>
      <vt:lpstr>Debt</vt:lpstr>
      <vt:lpstr>Equity</vt:lpstr>
      <vt:lpstr>Why are the tax credits important?</vt:lpstr>
      <vt:lpstr>Slide 10</vt:lpstr>
      <vt:lpstr>The Ownership Structure </vt:lpstr>
      <vt:lpstr>The Development Team </vt:lpstr>
      <vt:lpstr>Investor/Syndicator</vt:lpstr>
      <vt:lpstr>The Housing Finance Agency </vt:lpstr>
      <vt:lpstr>The Developer </vt:lpstr>
      <vt:lpstr>How do you get a tax credit deal?</vt:lpstr>
      <vt:lpstr>Threshold</vt:lpstr>
      <vt:lpstr>Scoring</vt:lpstr>
      <vt:lpstr>Financial Overview</vt:lpstr>
      <vt:lpstr>What do tax credit developments look like?</vt:lpstr>
      <vt:lpstr>Single Family Tax Credit Development</vt:lpstr>
      <vt:lpstr>Multi-Story Senior </vt:lpstr>
      <vt:lpstr>2 Story Family</vt:lpstr>
      <vt:lpstr>Slide 24</vt:lpstr>
      <vt:lpstr>Slide 25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Credits 101</dc:title>
  <dc:creator>Mitchell F. Davenport</dc:creator>
  <cp:lastModifiedBy>Mitchell F. Davenport</cp:lastModifiedBy>
  <cp:revision>44</cp:revision>
  <dcterms:created xsi:type="dcterms:W3CDTF">2009-07-23T14:36:15Z</dcterms:created>
  <dcterms:modified xsi:type="dcterms:W3CDTF">2010-09-16T16:35:28Z</dcterms:modified>
</cp:coreProperties>
</file>